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4"/>
  </p:sldMasterIdLst>
  <p:notesMasterIdLst>
    <p:notesMasterId r:id="rId6"/>
  </p:notesMasterIdLst>
  <p:handoutMasterIdLst>
    <p:handoutMasterId r:id="rId7"/>
  </p:handoutMasterIdLst>
  <p:sldIdLst>
    <p:sldId id="281" r:id="rId5"/>
  </p:sldIdLst>
  <p:sldSz cx="32918400" cy="43891200"/>
  <p:notesSz cx="6858000" cy="9144000"/>
  <p:defaultTextStyle>
    <a:defPPr>
      <a:defRPr lang="en-US"/>
    </a:defPPr>
    <a:lvl1pPr marL="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1pPr>
    <a:lvl2pPr marL="1625279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2pPr>
    <a:lvl3pPr marL="3250554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3pPr>
    <a:lvl4pPr marL="4875826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4pPr>
    <a:lvl5pPr marL="6501105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5pPr>
    <a:lvl6pPr marL="812638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6pPr>
    <a:lvl7pPr marL="9751659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7pPr>
    <a:lvl8pPr marL="11376934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8pPr>
    <a:lvl9pPr marL="13002210" algn="l" defTabSz="3250554" rtl="0" eaLnBrk="1" latinLnBrk="0" hangingPunct="1">
      <a:defRPr sz="6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830">
          <p15:clr>
            <a:srgbClr val="A4A3A4"/>
          </p15:clr>
        </p15:guide>
        <p15:guide id="2" pos="207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869"/>
    <a:srgbClr val="EA4249"/>
    <a:srgbClr val="0B1F8F"/>
    <a:srgbClr val="A12B2F"/>
    <a:srgbClr val="007836"/>
    <a:srgbClr val="ECAA00"/>
    <a:srgbClr val="76777B"/>
    <a:srgbClr val="00609C"/>
    <a:srgbClr val="ECAC00"/>
    <a:srgbClr val="00A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8FC8F2-1DD8-4496-9284-4E85AF7DFF74}" v="8" dt="2020-02-18T09:26:45.140"/>
    <p1510:client id="{2090FCBF-0431-44CD-B042-28D621E2FF44}" v="357" dt="2020-02-25T17:03:10.375"/>
    <p1510:client id="{565F072E-6127-4FD4-B3AD-3E8F3E92EB8E}" v="520" dt="2020-02-24T16:25:52.596"/>
    <p1510:client id="{6F215EAB-1FD4-432A-8E0B-701D297F41A3}" v="2630" dt="2020-02-17T13:12:57.390"/>
    <p1510:client id="{74FE72E9-EA9E-4B5F-B138-4EFD89F544A7}" v="309" dt="2020-02-24T17:10:17.054"/>
    <p1510:client id="{83384A22-8839-49E1-A4FC-EF2C150B9517}" v="911" dt="2020-02-25T17:44:15.912"/>
    <p1510:client id="{AFA3F291-B327-427C-9B9E-80FC5DE916BC}" v="2" dt="2020-02-25T12:32:10.804"/>
    <p1510:client id="{BE51C99F-2C2D-463A-831B-AA2B79C58512}" v="153" dt="2020-02-17T10:52:01.382"/>
    <p1510:client id="{EDCF2E67-EACD-491D-A437-69C14EF9875F}" v="14" dt="2020-02-24T10:42:55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5830"/>
        <p:guide pos="2073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Timms" userId="S::math1413_ox.ac.uk#ext#@imperiallondon.onmicrosoft.com::2d97f759-fb7e-4788-8412-9ce4ceb44846" providerId="AD" clId="Web-{EDCF2E67-EACD-491D-A437-69C14EF9875F}"/>
    <pc:docChg chg="modSld">
      <pc:chgData name="Robert Timms" userId="S::math1413_ox.ac.uk#ext#@imperiallondon.onmicrosoft.com::2d97f759-fb7e-4788-8412-9ce4ceb44846" providerId="AD" clId="Web-{EDCF2E67-EACD-491D-A437-69C14EF9875F}" dt="2020-02-24T10:42:55.717" v="12" actId="20577"/>
      <pc:docMkLst>
        <pc:docMk/>
      </pc:docMkLst>
      <pc:sldChg chg="modSp">
        <pc:chgData name="Robert Timms" userId="S::math1413_ox.ac.uk#ext#@imperiallondon.onmicrosoft.com::2d97f759-fb7e-4788-8412-9ce4ceb44846" providerId="AD" clId="Web-{EDCF2E67-EACD-491D-A437-69C14EF9875F}" dt="2020-02-24T10:42:55.717" v="12" actId="20577"/>
        <pc:sldMkLst>
          <pc:docMk/>
          <pc:sldMk cId="3223227131" sldId="281"/>
        </pc:sldMkLst>
        <pc:spChg chg="mod">
          <ac:chgData name="Robert Timms" userId="S::math1413_ox.ac.uk#ext#@imperiallondon.onmicrosoft.com::2d97f759-fb7e-4788-8412-9ce4ceb44846" providerId="AD" clId="Web-{EDCF2E67-EACD-491D-A437-69C14EF9875F}" dt="2020-02-24T10:42:55.717" v="12" actId="20577"/>
          <ac:spMkLst>
            <pc:docMk/>
            <pc:sldMk cId="3223227131" sldId="281"/>
            <ac:spMk id="16" creationId="{00000000-0000-0000-0000-000000000000}"/>
          </ac:spMkLst>
        </pc:spChg>
      </pc:sldChg>
    </pc:docChg>
  </pc:docChgLst>
  <pc:docChgLst>
    <pc:chgData name="sann5770" userId="S::sann5770_ox.ac.uk#ext#@imperiallondon.onmicrosoft.com::2119c7ae-8eb2-488a-acec-985ea2190c0c" providerId="AD" clId="Web-{6F215EAB-1FD4-432A-8E0B-701D297F41A3}"/>
    <pc:docChg chg="delSld modSld">
      <pc:chgData name="sann5770" userId="S::sann5770_ox.ac.uk#ext#@imperiallondon.onmicrosoft.com::2119c7ae-8eb2-488a-acec-985ea2190c0c" providerId="AD" clId="Web-{6F215EAB-1FD4-432A-8E0B-701D297F41A3}" dt="2020-02-17T13:12:57.390" v="2589" actId="20577"/>
      <pc:docMkLst>
        <pc:docMk/>
      </pc:docMkLst>
      <pc:sldChg chg="del">
        <pc:chgData name="sann5770" userId="S::sann5770_ox.ac.uk#ext#@imperiallondon.onmicrosoft.com::2119c7ae-8eb2-488a-acec-985ea2190c0c" providerId="AD" clId="Web-{6F215EAB-1FD4-432A-8E0B-701D297F41A3}" dt="2020-02-17T13:10:28.374" v="2457"/>
        <pc:sldMkLst>
          <pc:docMk/>
          <pc:sldMk cId="3395151306" sldId="279"/>
        </pc:sldMkLst>
      </pc:sldChg>
      <pc:sldChg chg="del">
        <pc:chgData name="sann5770" userId="S::sann5770_ox.ac.uk#ext#@imperiallondon.onmicrosoft.com::2119c7ae-8eb2-488a-acec-985ea2190c0c" providerId="AD" clId="Web-{6F215EAB-1FD4-432A-8E0B-701D297F41A3}" dt="2020-02-17T13:10:29.280" v="2458"/>
        <pc:sldMkLst>
          <pc:docMk/>
          <pc:sldMk cId="148554758" sldId="280"/>
        </pc:sldMkLst>
      </pc:sldChg>
      <pc:sldChg chg="addSp delSp modSp">
        <pc:chgData name="sann5770" userId="S::sann5770_ox.ac.uk#ext#@imperiallondon.onmicrosoft.com::2119c7ae-8eb2-488a-acec-985ea2190c0c" providerId="AD" clId="Web-{6F215EAB-1FD4-432A-8E0B-701D297F41A3}" dt="2020-02-17T13:12:57.390" v="2589" actId="20577"/>
        <pc:sldMkLst>
          <pc:docMk/>
          <pc:sldMk cId="3223227131" sldId="281"/>
        </pc:sldMkLst>
        <pc:spChg chg="del">
          <ac:chgData name="sann5770" userId="S::sann5770_ox.ac.uk#ext#@imperiallondon.onmicrosoft.com::2119c7ae-8eb2-488a-acec-985ea2190c0c" providerId="AD" clId="Web-{6F215EAB-1FD4-432A-8E0B-701D297F41A3}" dt="2020-02-17T11:50:42.026" v="709"/>
          <ac:spMkLst>
            <pc:docMk/>
            <pc:sldMk cId="3223227131" sldId="281"/>
            <ac:spMk id="2" creationId="{00000000-0000-0000-0000-000000000000}"/>
          </ac:spMkLst>
        </pc:spChg>
        <pc:spChg chg="del mod">
          <ac:chgData name="sann5770" userId="S::sann5770_ox.ac.uk#ext#@imperiallondon.onmicrosoft.com::2119c7ae-8eb2-488a-acec-985ea2190c0c" providerId="AD" clId="Web-{6F215EAB-1FD4-432A-8E0B-701D297F41A3}" dt="2020-02-17T11:50:21.854" v="705"/>
          <ac:spMkLst>
            <pc:docMk/>
            <pc:sldMk cId="3223227131" sldId="281"/>
            <ac:spMk id="3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1:28:28.083" v="263"/>
          <ac:spMkLst>
            <pc:docMk/>
            <pc:sldMk cId="3223227131" sldId="281"/>
            <ac:spMk id="4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56:20.870" v="2437" actId="20577"/>
          <ac:spMkLst>
            <pc:docMk/>
            <pc:sldMk cId="3223227131" sldId="281"/>
            <ac:spMk id="5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11:34.796" v="1215" actId="14100"/>
          <ac:spMkLst>
            <pc:docMk/>
            <pc:sldMk cId="3223227131" sldId="281"/>
            <ac:spMk id="6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38:07.830" v="1888" actId="20577"/>
          <ac:spMkLst>
            <pc:docMk/>
            <pc:sldMk cId="3223227131" sldId="281"/>
            <ac:spMk id="7" creationId="{00000000-0000-0000-0000-000000000000}"/>
          </ac:spMkLst>
        </pc:spChg>
        <pc:spChg chg="del mod">
          <ac:chgData name="sann5770" userId="S::sann5770_ox.ac.uk#ext#@imperiallondon.onmicrosoft.com::2119c7ae-8eb2-488a-acec-985ea2190c0c" providerId="AD" clId="Web-{6F215EAB-1FD4-432A-8E0B-701D297F41A3}" dt="2020-02-17T12:07:17.874" v="1154"/>
          <ac:spMkLst>
            <pc:docMk/>
            <pc:sldMk cId="3223227131" sldId="281"/>
            <ac:spMk id="8" creationId="{00000000-0000-0000-0000-000000000000}"/>
          </ac:spMkLst>
        </pc:spChg>
        <pc:spChg chg="del mod">
          <ac:chgData name="sann5770" userId="S::sann5770_ox.ac.uk#ext#@imperiallondon.onmicrosoft.com::2119c7ae-8eb2-488a-acec-985ea2190c0c" providerId="AD" clId="Web-{6F215EAB-1FD4-432A-8E0B-701D297F41A3}" dt="2020-02-17T11:56:38.918" v="761"/>
          <ac:spMkLst>
            <pc:docMk/>
            <pc:sldMk cId="3223227131" sldId="281"/>
            <ac:spMk id="9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07:27.155" v="1157" actId="14100"/>
          <ac:spMkLst>
            <pc:docMk/>
            <pc:sldMk cId="3223227131" sldId="281"/>
            <ac:spMk id="10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1:28:29.098" v="264"/>
          <ac:spMkLst>
            <pc:docMk/>
            <pc:sldMk cId="3223227131" sldId="281"/>
            <ac:spMk id="13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2:02:46.685" v="944"/>
          <ac:spMkLst>
            <pc:docMk/>
            <pc:sldMk cId="3223227131" sldId="281"/>
            <ac:spMk id="14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55:35.538" v="2386" actId="20577"/>
          <ac:spMkLst>
            <pc:docMk/>
            <pc:sldMk cId="3223227131" sldId="281"/>
            <ac:spMk id="16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2:02:45.372" v="943"/>
          <ac:spMkLst>
            <pc:docMk/>
            <pc:sldMk cId="3223227131" sldId="281"/>
            <ac:spMk id="17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2:02:43.826" v="941"/>
          <ac:spMkLst>
            <pc:docMk/>
            <pc:sldMk cId="3223227131" sldId="281"/>
            <ac:spMk id="18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2:02:44.576" v="942"/>
          <ac:spMkLst>
            <pc:docMk/>
            <pc:sldMk cId="3223227131" sldId="281"/>
            <ac:spMk id="19" creationId="{00000000-0000-0000-0000-000000000000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1:28:33.864" v="266"/>
          <ac:spMkLst>
            <pc:docMk/>
            <pc:sldMk cId="3223227131" sldId="281"/>
            <ac:spMk id="21" creationId="{C4B0A34A-940C-44FC-86C5-CFE4B827C0A2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1:28:31.942" v="265"/>
          <ac:spMkLst>
            <pc:docMk/>
            <pc:sldMk cId="3223227131" sldId="281"/>
            <ac:spMk id="23" creationId="{5665AC85-11A2-45E9-A9EB-7379306FBA97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1:51:37.823" v="719"/>
          <ac:spMkLst>
            <pc:docMk/>
            <pc:sldMk cId="3223227131" sldId="281"/>
            <ac:spMk id="27" creationId="{4BE701B2-0CFB-49E5-926C-D54C20883565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1:56:42.215" v="763"/>
          <ac:spMkLst>
            <pc:docMk/>
            <pc:sldMk cId="3223227131" sldId="281"/>
            <ac:spMk id="31" creationId="{3010852E-43B2-4CEF-969D-903E5B51F2A5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1:56:51.871" v="765"/>
          <ac:spMkLst>
            <pc:docMk/>
            <pc:sldMk cId="3223227131" sldId="281"/>
            <ac:spMk id="33" creationId="{0F7626EF-4CBB-4693-B4B7-907A803001D4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2:02:21.216" v="937"/>
          <ac:spMkLst>
            <pc:docMk/>
            <pc:sldMk cId="3223227131" sldId="281"/>
            <ac:spMk id="34" creationId="{BB0C1818-9958-435B-B032-2EF9BDEBFB67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2:02:23.560" v="938"/>
          <ac:spMkLst>
            <pc:docMk/>
            <pc:sldMk cId="3223227131" sldId="281"/>
            <ac:spMk id="35" creationId="{A670763D-1FFC-4C40-85E0-14C28DA6EA8B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2:11:43.265" v="1217"/>
          <ac:spMkLst>
            <pc:docMk/>
            <pc:sldMk cId="3223227131" sldId="281"/>
            <ac:spMk id="36" creationId="{77FD4B0E-56F5-4FC7-884E-7C425CE1FDC2}"/>
          </ac:spMkLst>
        </pc:spChg>
        <pc:spChg chg="add mod">
          <ac:chgData name="sann5770" userId="S::sann5770_ox.ac.uk#ext#@imperiallondon.onmicrosoft.com::2119c7ae-8eb2-488a-acec-985ea2190c0c" providerId="AD" clId="Web-{6F215EAB-1FD4-432A-8E0B-701D297F41A3}" dt="2020-02-17T12:15:21.235" v="1290" actId="20577"/>
          <ac:spMkLst>
            <pc:docMk/>
            <pc:sldMk cId="3223227131" sldId="281"/>
            <ac:spMk id="37" creationId="{3A160C7B-0879-4D02-B1FA-5414B59BE33F}"/>
          </ac:spMkLst>
        </pc:spChg>
        <pc:spChg chg="add del mod">
          <ac:chgData name="sann5770" userId="S::sann5770_ox.ac.uk#ext#@imperiallondon.onmicrosoft.com::2119c7ae-8eb2-488a-acec-985ea2190c0c" providerId="AD" clId="Web-{6F215EAB-1FD4-432A-8E0B-701D297F41A3}" dt="2020-02-17T12:07:41.842" v="1159"/>
          <ac:spMkLst>
            <pc:docMk/>
            <pc:sldMk cId="3223227131" sldId="281"/>
            <ac:spMk id="39" creationId="{583D88FF-CE49-44CE-B781-AE653D14CE4D}"/>
          </ac:spMkLst>
        </pc:spChg>
        <pc:spChg chg="add mod">
          <ac:chgData name="sann5770" userId="S::sann5770_ox.ac.uk#ext#@imperiallondon.onmicrosoft.com::2119c7ae-8eb2-488a-acec-985ea2190c0c" providerId="AD" clId="Web-{6F215EAB-1FD4-432A-8E0B-701D297F41A3}" dt="2020-02-17T12:12:14.344" v="1222" actId="14100"/>
          <ac:spMkLst>
            <pc:docMk/>
            <pc:sldMk cId="3223227131" sldId="281"/>
            <ac:spMk id="40" creationId="{C3E5B752-3454-44D8-88A6-FB3E9823F8F0}"/>
          </ac:spMkLst>
        </pc:spChg>
        <pc:spChg chg="add mod">
          <ac:chgData name="sann5770" userId="S::sann5770_ox.ac.uk#ext#@imperiallondon.onmicrosoft.com::2119c7ae-8eb2-488a-acec-985ea2190c0c" providerId="AD" clId="Web-{6F215EAB-1FD4-432A-8E0B-701D297F41A3}" dt="2020-02-17T13:12:57.390" v="2589" actId="20577"/>
          <ac:spMkLst>
            <pc:docMk/>
            <pc:sldMk cId="3223227131" sldId="281"/>
            <ac:spMk id="41" creationId="{9F086532-2058-4392-9E94-3AC39F9DD162}"/>
          </ac:spMkLst>
        </pc:spChg>
        <pc:spChg chg="add del">
          <ac:chgData name="sann5770" userId="S::sann5770_ox.ac.uk#ext#@imperiallondon.onmicrosoft.com::2119c7ae-8eb2-488a-acec-985ea2190c0c" providerId="AD" clId="Web-{6F215EAB-1FD4-432A-8E0B-701D297F41A3}" dt="2020-02-17T12:14:00.969" v="1251"/>
          <ac:spMkLst>
            <pc:docMk/>
            <pc:sldMk cId="3223227131" sldId="281"/>
            <ac:spMk id="43" creationId="{4D7FD72F-D67D-4F15-8AF8-B4AD4381FF68}"/>
          </ac:spMkLst>
        </pc:spChg>
        <pc:spChg chg="add mod">
          <ac:chgData name="sann5770" userId="S::sann5770_ox.ac.uk#ext#@imperiallondon.onmicrosoft.com::2119c7ae-8eb2-488a-acec-985ea2190c0c" providerId="AD" clId="Web-{6F215EAB-1FD4-432A-8E0B-701D297F41A3}" dt="2020-02-17T12:14:50.422" v="1277" actId="20577"/>
          <ac:spMkLst>
            <pc:docMk/>
            <pc:sldMk cId="3223227131" sldId="281"/>
            <ac:spMk id="45" creationId="{A90D08FB-3A1A-401B-87BC-A8C994D37494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55:48.073" v="2388" actId="1076"/>
          <ac:spMkLst>
            <pc:docMk/>
            <pc:sldMk cId="3223227131" sldId="281"/>
            <ac:spMk id="47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12:02.234" v="1220" actId="1076"/>
          <ac:spMkLst>
            <pc:docMk/>
            <pc:sldMk cId="3223227131" sldId="281"/>
            <ac:spMk id="48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04:46.982" v="965" actId="1076"/>
          <ac:spMkLst>
            <pc:docMk/>
            <pc:sldMk cId="3223227131" sldId="281"/>
            <ac:spMk id="49" creationId="{00000000-0000-0000-0000-000000000000}"/>
          </ac:spMkLst>
        </pc:spChg>
        <pc:spChg chg="del mod">
          <ac:chgData name="sann5770" userId="S::sann5770_ox.ac.uk#ext#@imperiallondon.onmicrosoft.com::2119c7ae-8eb2-488a-acec-985ea2190c0c" providerId="AD" clId="Web-{6F215EAB-1FD4-432A-8E0B-701D297F41A3}" dt="2020-02-17T12:07:20.389" v="1155"/>
          <ac:spMkLst>
            <pc:docMk/>
            <pc:sldMk cId="3223227131" sldId="281"/>
            <ac:spMk id="51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1:56:41.683" v="762"/>
          <ac:spMkLst>
            <pc:docMk/>
            <pc:sldMk cId="3223227131" sldId="281"/>
            <ac:spMk id="52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6F215EAB-1FD4-432A-8E0B-701D297F41A3}" dt="2020-02-17T12:07:32.295" v="1158" actId="1076"/>
          <ac:spMkLst>
            <pc:docMk/>
            <pc:sldMk cId="3223227131" sldId="281"/>
            <ac:spMk id="53" creationId="{00000000-0000-0000-0000-000000000000}"/>
          </ac:spMkLst>
        </pc:spChg>
        <pc:spChg chg="del">
          <ac:chgData name="sann5770" userId="S::sann5770_ox.ac.uk#ext#@imperiallondon.onmicrosoft.com::2119c7ae-8eb2-488a-acec-985ea2190c0c" providerId="AD" clId="Web-{6F215EAB-1FD4-432A-8E0B-701D297F41A3}" dt="2020-02-17T11:28:26.520" v="262"/>
          <ac:spMkLst>
            <pc:docMk/>
            <pc:sldMk cId="3223227131" sldId="281"/>
            <ac:spMk id="105" creationId="{00000000-0000-0000-0000-000000000000}"/>
          </ac:spMkLst>
        </pc:spChg>
        <pc:picChg chg="add del mod ord modCrop">
          <ac:chgData name="sann5770" userId="S::sann5770_ox.ac.uk#ext#@imperiallondon.onmicrosoft.com::2119c7ae-8eb2-488a-acec-985ea2190c0c" providerId="AD" clId="Web-{6F215EAB-1FD4-432A-8E0B-701D297F41A3}" dt="2020-02-17T11:50:33.979" v="708"/>
          <ac:picMkLst>
            <pc:docMk/>
            <pc:sldMk cId="3223227131" sldId="281"/>
            <ac:picMk id="24" creationId="{881C438E-7B20-458B-9D59-6CA91B5AE488}"/>
          </ac:picMkLst>
        </pc:picChg>
        <pc:picChg chg="add mod ord modCrop">
          <ac:chgData name="sann5770" userId="S::sann5770_ox.ac.uk#ext#@imperiallondon.onmicrosoft.com::2119c7ae-8eb2-488a-acec-985ea2190c0c" providerId="AD" clId="Web-{6F215EAB-1FD4-432A-8E0B-701D297F41A3}" dt="2020-02-17T12:03:41.185" v="954" actId="1076"/>
          <ac:picMkLst>
            <pc:docMk/>
            <pc:sldMk cId="3223227131" sldId="281"/>
            <ac:picMk id="28" creationId="{D41B5605-5FF0-40F3-82DB-A4DFBBF98BF3}"/>
          </ac:picMkLst>
        </pc:picChg>
        <pc:picChg chg="add mod">
          <ac:chgData name="sann5770" userId="S::sann5770_ox.ac.uk#ext#@imperiallondon.onmicrosoft.com::2119c7ae-8eb2-488a-acec-985ea2190c0c" providerId="AD" clId="Web-{6F215EAB-1FD4-432A-8E0B-701D297F41A3}" dt="2020-02-17T12:30:08.688" v="1517" actId="1076"/>
          <ac:picMkLst>
            <pc:docMk/>
            <pc:sldMk cId="3223227131" sldId="281"/>
            <ac:picMk id="59" creationId="{C7303876-2D61-4AE5-B169-3E0B5CDABA8D}"/>
          </ac:picMkLst>
        </pc:picChg>
        <pc:picChg chg="add del mod">
          <ac:chgData name="sann5770" userId="S::sann5770_ox.ac.uk#ext#@imperiallondon.onmicrosoft.com::2119c7ae-8eb2-488a-acec-985ea2190c0c" providerId="AD" clId="Web-{6F215EAB-1FD4-432A-8E0B-701D297F41A3}" dt="2020-02-17T12:27:18.453" v="1505"/>
          <ac:picMkLst>
            <pc:docMk/>
            <pc:sldMk cId="3223227131" sldId="281"/>
            <ac:picMk id="61" creationId="{03EC5C49-8FBF-43D4-A040-FB966E11B0A8}"/>
          </ac:picMkLst>
        </pc:picChg>
        <pc:picChg chg="add mod">
          <ac:chgData name="sann5770" userId="S::sann5770_ox.ac.uk#ext#@imperiallondon.onmicrosoft.com::2119c7ae-8eb2-488a-acec-985ea2190c0c" providerId="AD" clId="Web-{6F215EAB-1FD4-432A-8E0B-701D297F41A3}" dt="2020-02-17T12:30:04.922" v="1516" actId="1076"/>
          <ac:picMkLst>
            <pc:docMk/>
            <pc:sldMk cId="3223227131" sldId="281"/>
            <ac:picMk id="63" creationId="{4F7ED692-D079-46CB-8731-312E7E25D8C6}"/>
          </ac:picMkLst>
        </pc:picChg>
        <pc:picChg chg="add mod">
          <ac:chgData name="sann5770" userId="S::sann5770_ox.ac.uk#ext#@imperiallondon.onmicrosoft.com::2119c7ae-8eb2-488a-acec-985ea2190c0c" providerId="AD" clId="Web-{6F215EAB-1FD4-432A-8E0B-701D297F41A3}" dt="2020-02-17T12:52:35.599" v="2359" actId="1076"/>
          <ac:picMkLst>
            <pc:docMk/>
            <pc:sldMk cId="3223227131" sldId="281"/>
            <ac:picMk id="65" creationId="{0969AC33-3431-4754-B921-DB523A769C4D}"/>
          </ac:picMkLst>
        </pc:picChg>
        <pc:picChg chg="add mod">
          <ac:chgData name="sann5770" userId="S::sann5770_ox.ac.uk#ext#@imperiallondon.onmicrosoft.com::2119c7ae-8eb2-488a-acec-985ea2190c0c" providerId="AD" clId="Web-{6F215EAB-1FD4-432A-8E0B-701D297F41A3}" dt="2020-02-17T13:07:50.310" v="2455" actId="1076"/>
          <ac:picMkLst>
            <pc:docMk/>
            <pc:sldMk cId="3223227131" sldId="281"/>
            <ac:picMk id="67" creationId="{E024BAA4-26F4-4270-82FA-91B187E84A5E}"/>
          </ac:picMkLst>
        </pc:picChg>
        <pc:picChg chg="add mod">
          <ac:chgData name="sann5770" userId="S::sann5770_ox.ac.uk#ext#@imperiallondon.onmicrosoft.com::2119c7ae-8eb2-488a-acec-985ea2190c0c" providerId="AD" clId="Web-{6F215EAB-1FD4-432A-8E0B-701D297F41A3}" dt="2020-02-17T13:07:35.482" v="2450" actId="1076"/>
          <ac:picMkLst>
            <pc:docMk/>
            <pc:sldMk cId="3223227131" sldId="281"/>
            <ac:picMk id="69" creationId="{6BCDB529-3918-4366-9F90-AC2E99FF5A4D}"/>
          </ac:picMkLst>
        </pc:picChg>
      </pc:sldChg>
      <pc:sldChg chg="del">
        <pc:chgData name="sann5770" userId="S::sann5770_ox.ac.uk#ext#@imperiallondon.onmicrosoft.com::2119c7ae-8eb2-488a-acec-985ea2190c0c" providerId="AD" clId="Web-{6F215EAB-1FD4-432A-8E0B-701D297F41A3}" dt="2020-02-17T13:10:25.889" v="2456"/>
        <pc:sldMkLst>
          <pc:docMk/>
          <pc:sldMk cId="3619925637" sldId="282"/>
        </pc:sldMkLst>
      </pc:sldChg>
    </pc:docChg>
  </pc:docChgLst>
  <pc:docChgLst>
    <pc:chgData name="sann5770" userId="S::sann5770_ox.ac.uk#ext#@imperiallondon.onmicrosoft.com::2119c7ae-8eb2-488a-acec-985ea2190c0c" providerId="AD" clId="Web-{BE51C99F-2C2D-463A-831B-AA2B79C58512}"/>
    <pc:docChg chg="modSld">
      <pc:chgData name="sann5770" userId="S::sann5770_ox.ac.uk#ext#@imperiallondon.onmicrosoft.com::2119c7ae-8eb2-488a-acec-985ea2190c0c" providerId="AD" clId="Web-{BE51C99F-2C2D-463A-831B-AA2B79C58512}" dt="2020-02-17T10:52:00.648" v="147" actId="20577"/>
      <pc:docMkLst>
        <pc:docMk/>
      </pc:docMkLst>
      <pc:sldChg chg="modSp">
        <pc:chgData name="sann5770" userId="S::sann5770_ox.ac.uk#ext#@imperiallondon.onmicrosoft.com::2119c7ae-8eb2-488a-acec-985ea2190c0c" providerId="AD" clId="Web-{BE51C99F-2C2D-463A-831B-AA2B79C58512}" dt="2020-02-17T10:52:00.648" v="147" actId="20577"/>
        <pc:sldMkLst>
          <pc:docMk/>
          <pc:sldMk cId="3223227131" sldId="281"/>
        </pc:sldMkLst>
        <pc:spChg chg="mod">
          <ac:chgData name="sann5770" userId="S::sann5770_ox.ac.uk#ext#@imperiallondon.onmicrosoft.com::2119c7ae-8eb2-488a-acec-985ea2190c0c" providerId="AD" clId="Web-{BE51C99F-2C2D-463A-831B-AA2B79C58512}" dt="2020-02-17T10:52:00.648" v="147" actId="20577"/>
          <ac:spMkLst>
            <pc:docMk/>
            <pc:sldMk cId="3223227131" sldId="281"/>
            <ac:spMk id="10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BE51C99F-2C2D-463A-831B-AA2B79C58512}" dt="2020-02-17T10:44:11.431" v="143" actId="20577"/>
          <ac:spMkLst>
            <pc:docMk/>
            <pc:sldMk cId="3223227131" sldId="281"/>
            <ac:spMk id="11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BE51C99F-2C2D-463A-831B-AA2B79C58512}" dt="2020-02-17T10:40:19.557" v="124" actId="14100"/>
          <ac:spMkLst>
            <pc:docMk/>
            <pc:sldMk cId="3223227131" sldId="281"/>
            <ac:spMk id="12" creationId="{00000000-0000-0000-0000-000000000000}"/>
          </ac:spMkLst>
        </pc:spChg>
        <pc:spChg chg="mod">
          <ac:chgData name="sann5770" userId="S::sann5770_ox.ac.uk#ext#@imperiallondon.onmicrosoft.com::2119c7ae-8eb2-488a-acec-985ea2190c0c" providerId="AD" clId="Web-{BE51C99F-2C2D-463A-831B-AA2B79C58512}" dt="2020-02-17T10:42:52.259" v="139" actId="20577"/>
          <ac:spMkLst>
            <pc:docMk/>
            <pc:sldMk cId="3223227131" sldId="281"/>
            <ac:spMk id="15" creationId="{00000000-0000-0000-0000-000000000000}"/>
          </ac:spMkLst>
        </pc:spChg>
      </pc:sldChg>
    </pc:docChg>
  </pc:docChgLst>
  <pc:docChgLst>
    <pc:chgData name="Scott Marquis" userId="S::sann5770_ox.ac.uk#ext#@imperiallondon.onmicrosoft.com::2119c7ae-8eb2-488a-acec-985ea2190c0c" providerId="AD" clId="Web-{83384A22-8839-49E1-A4FC-EF2C150B9517}"/>
    <pc:docChg chg="modSld">
      <pc:chgData name="Scott Marquis" userId="S::sann5770_ox.ac.uk#ext#@imperiallondon.onmicrosoft.com::2119c7ae-8eb2-488a-acec-985ea2190c0c" providerId="AD" clId="Web-{83384A22-8839-49E1-A4FC-EF2C150B9517}" dt="2020-02-25T17:44:15.912" v="833"/>
      <pc:docMkLst>
        <pc:docMk/>
      </pc:docMkLst>
      <pc:sldChg chg="addSp delSp modSp">
        <pc:chgData name="Scott Marquis" userId="S::sann5770_ox.ac.uk#ext#@imperiallondon.onmicrosoft.com::2119c7ae-8eb2-488a-acec-985ea2190c0c" providerId="AD" clId="Web-{83384A22-8839-49E1-A4FC-EF2C150B9517}" dt="2020-02-25T17:44:15.912" v="833"/>
        <pc:sldMkLst>
          <pc:docMk/>
          <pc:sldMk cId="3223227131" sldId="281"/>
        </pc:sldMkLst>
        <pc:spChg chg="mod">
          <ac:chgData name="Scott Marquis" userId="S::sann5770_ox.ac.uk#ext#@imperiallondon.onmicrosoft.com::2119c7ae-8eb2-488a-acec-985ea2190c0c" providerId="AD" clId="Web-{83384A22-8839-49E1-A4FC-EF2C150B9517}" dt="2020-02-25T16:29:35.526" v="757" actId="20577"/>
          <ac:spMkLst>
            <pc:docMk/>
            <pc:sldMk cId="3223227131" sldId="281"/>
            <ac:spMk id="17" creationId="{B4B28880-9C0B-4ED7-9E69-EE4038AA856E}"/>
          </ac:spMkLst>
        </pc:spChg>
        <pc:spChg chg="mod">
          <ac:chgData name="Scott Marquis" userId="S::sann5770_ox.ac.uk#ext#@imperiallondon.onmicrosoft.com::2119c7ae-8eb2-488a-acec-985ea2190c0c" providerId="AD" clId="Web-{83384A22-8839-49E1-A4FC-EF2C150B9517}" dt="2020-02-25T16:35:17.147" v="829" actId="20577"/>
          <ac:spMkLst>
            <pc:docMk/>
            <pc:sldMk cId="3223227131" sldId="281"/>
            <ac:spMk id="41" creationId="{9F086532-2058-4392-9E94-3AC39F9DD162}"/>
          </ac:spMkLst>
        </pc:spChg>
        <pc:spChg chg="add mod">
          <ac:chgData name="Scott Marquis" userId="S::sann5770_ox.ac.uk#ext#@imperiallondon.onmicrosoft.com::2119c7ae-8eb2-488a-acec-985ea2190c0c" providerId="AD" clId="Web-{83384A22-8839-49E1-A4FC-EF2C150B9517}" dt="2020-02-25T16:30:05.275" v="765" actId="20577"/>
          <ac:spMkLst>
            <pc:docMk/>
            <pc:sldMk cId="3223227131" sldId="281"/>
            <ac:spMk id="43" creationId="{A18A4028-B660-4FD2-93E2-2B335424D095}"/>
          </ac:spMkLst>
        </pc:spChg>
        <pc:spChg chg="add mod">
          <ac:chgData name="Scott Marquis" userId="S::sann5770_ox.ac.uk#ext#@imperiallondon.onmicrosoft.com::2119c7ae-8eb2-488a-acec-985ea2190c0c" providerId="AD" clId="Web-{83384A22-8839-49E1-A4FC-EF2C150B9517}" dt="2020-02-25T16:30:27.931" v="771" actId="20577"/>
          <ac:spMkLst>
            <pc:docMk/>
            <pc:sldMk cId="3223227131" sldId="281"/>
            <ac:spMk id="44" creationId="{BC6A22D1-A774-4FA8-B566-8AE6EEC29769}"/>
          </ac:spMkLst>
        </pc:spChg>
        <pc:spChg chg="del mod">
          <ac:chgData name="Scott Marquis" userId="S::sann5770_ox.ac.uk#ext#@imperiallondon.onmicrosoft.com::2119c7ae-8eb2-488a-acec-985ea2190c0c" providerId="AD" clId="Web-{83384A22-8839-49E1-A4FC-EF2C150B9517}" dt="2020-02-25T17:44:15.912" v="833"/>
          <ac:spMkLst>
            <pc:docMk/>
            <pc:sldMk cId="3223227131" sldId="281"/>
            <ac:spMk id="50" creationId="{E0A9AFE9-5015-4E84-B5D4-D6175D31AF64}"/>
          </ac:spMkLst>
        </pc:spChg>
        <pc:graphicFrameChg chg="mod modGraphic">
          <ac:chgData name="Scott Marquis" userId="S::sann5770_ox.ac.uk#ext#@imperiallondon.onmicrosoft.com::2119c7ae-8eb2-488a-acec-985ea2190c0c" providerId="AD" clId="Web-{83384A22-8839-49E1-A4FC-EF2C150B9517}" dt="2020-02-25T16:32:27.508" v="821"/>
          <ac:graphicFrameMkLst>
            <pc:docMk/>
            <pc:sldMk cId="3223227131" sldId="281"/>
            <ac:graphicFrameMk id="9" creationId="{77FC558C-1A03-4407-B5A5-D2E1E6EA8930}"/>
          </ac:graphicFrameMkLst>
        </pc:graphicFrameChg>
        <pc:graphicFrameChg chg="add mod modGraphic">
          <ac:chgData name="Scott Marquis" userId="S::sann5770_ox.ac.uk#ext#@imperiallondon.onmicrosoft.com::2119c7ae-8eb2-488a-acec-985ea2190c0c" providerId="AD" clId="Web-{83384A22-8839-49E1-A4FC-EF2C150B9517}" dt="2020-02-25T16:28:30.464" v="623" actId="1076"/>
          <ac:graphicFrameMkLst>
            <pc:docMk/>
            <pc:sldMk cId="3223227131" sldId="281"/>
            <ac:graphicFrameMk id="42" creationId="{997B886A-6D8B-4438-9169-66E02AB2980C}"/>
          </ac:graphicFrameMkLst>
        </pc:graphicFrameChg>
      </pc:sldChg>
    </pc:docChg>
  </pc:docChgLst>
  <pc:docChgLst>
    <pc:chgData name="Scott Marquis" userId="S::sann5770_ox.ac.uk#ext#@imperiallondon.onmicrosoft.com::2119c7ae-8eb2-488a-acec-985ea2190c0c" providerId="AD" clId="Web-{0E8FC8F2-1DD8-4496-9284-4E85AF7DFF74}"/>
    <pc:docChg chg="modSld">
      <pc:chgData name="Scott Marquis" userId="S::sann5770_ox.ac.uk#ext#@imperiallondon.onmicrosoft.com::2119c7ae-8eb2-488a-acec-985ea2190c0c" providerId="AD" clId="Web-{0E8FC8F2-1DD8-4496-9284-4E85AF7DFF74}" dt="2020-02-18T09:26:45.140" v="7" actId="20577"/>
      <pc:docMkLst>
        <pc:docMk/>
      </pc:docMkLst>
      <pc:sldChg chg="modSp">
        <pc:chgData name="Scott Marquis" userId="S::sann5770_ox.ac.uk#ext#@imperiallondon.onmicrosoft.com::2119c7ae-8eb2-488a-acec-985ea2190c0c" providerId="AD" clId="Web-{0E8FC8F2-1DD8-4496-9284-4E85AF7DFF74}" dt="2020-02-18T09:26:45.140" v="7" actId="20577"/>
        <pc:sldMkLst>
          <pc:docMk/>
          <pc:sldMk cId="3223227131" sldId="281"/>
        </pc:sldMkLst>
        <pc:spChg chg="mod">
          <ac:chgData name="Scott Marquis" userId="S::sann5770_ox.ac.uk#ext#@imperiallondon.onmicrosoft.com::2119c7ae-8eb2-488a-acec-985ea2190c0c" providerId="AD" clId="Web-{0E8FC8F2-1DD8-4496-9284-4E85AF7DFF74}" dt="2020-02-18T09:26:45.140" v="7" actId="20577"/>
          <ac:spMkLst>
            <pc:docMk/>
            <pc:sldMk cId="3223227131" sldId="281"/>
            <ac:spMk id="5" creationId="{00000000-0000-0000-0000-000000000000}"/>
          </ac:spMkLst>
        </pc:spChg>
      </pc:sldChg>
    </pc:docChg>
  </pc:docChgLst>
  <pc:docChgLst>
    <pc:chgData name="Sulzer, Valentin" userId="S::vsulzer_umich.edu#ext#@imperiallondon.onmicrosoft.com::1ebe19ca-e818-4311-b096-a8969b386d1d" providerId="AD" clId="Web-{565F072E-6127-4FD4-B3AD-3E8F3E92EB8E}"/>
    <pc:docChg chg="modSld">
      <pc:chgData name="Sulzer, Valentin" userId="S::vsulzer_umich.edu#ext#@imperiallondon.onmicrosoft.com::1ebe19ca-e818-4311-b096-a8969b386d1d" providerId="AD" clId="Web-{565F072E-6127-4FD4-B3AD-3E8F3E92EB8E}" dt="2020-02-24T16:25:51.236" v="502" actId="20577"/>
      <pc:docMkLst>
        <pc:docMk/>
      </pc:docMkLst>
      <pc:sldChg chg="addSp delSp modSp">
        <pc:chgData name="Sulzer, Valentin" userId="S::vsulzer_umich.edu#ext#@imperiallondon.onmicrosoft.com::1ebe19ca-e818-4311-b096-a8969b386d1d" providerId="AD" clId="Web-{565F072E-6127-4FD4-B3AD-3E8F3E92EB8E}" dt="2020-02-24T16:25:51.236" v="502" actId="20577"/>
        <pc:sldMkLst>
          <pc:docMk/>
          <pc:sldMk cId="3223227131" sldId="281"/>
        </pc:sldMkLst>
        <pc:spChg chg="mod">
          <ac:chgData name="Sulzer, Valentin" userId="S::vsulzer_umich.edu#ext#@imperiallondon.onmicrosoft.com::1ebe19ca-e818-4311-b096-a8969b386d1d" providerId="AD" clId="Web-{565F072E-6127-4FD4-B3AD-3E8F3E92EB8E}" dt="2020-02-24T16:03:35.643" v="62" actId="1076"/>
          <ac:spMkLst>
            <pc:docMk/>
            <pc:sldMk cId="3223227131" sldId="281"/>
            <ac:spMk id="2" creationId="{00000000-0000-0000-0000-000000000000}"/>
          </ac:spMkLst>
        </pc:spChg>
        <pc:spChg chg="add mod">
          <ac:chgData name="Sulzer, Valentin" userId="S::vsulzer_umich.edu#ext#@imperiallondon.onmicrosoft.com::1ebe19ca-e818-4311-b096-a8969b386d1d" providerId="AD" clId="Web-{565F072E-6127-4FD4-B3AD-3E8F3E92EB8E}" dt="2020-02-24T16:10:11.388" v="209" actId="20577"/>
          <ac:spMkLst>
            <pc:docMk/>
            <pc:sldMk cId="3223227131" sldId="281"/>
            <ac:spMk id="3" creationId="{D18BA74C-E17B-49C1-A08F-588703E58F6F}"/>
          </ac:spMkLst>
        </pc:spChg>
        <pc:spChg chg="mod">
          <ac:chgData name="Sulzer, Valentin" userId="S::vsulzer_umich.edu#ext#@imperiallondon.onmicrosoft.com::1ebe19ca-e818-4311-b096-a8969b386d1d" providerId="AD" clId="Web-{565F072E-6127-4FD4-B3AD-3E8F3E92EB8E}" dt="2020-02-24T16:03:54.065" v="63" actId="14100"/>
          <ac:spMkLst>
            <pc:docMk/>
            <pc:sldMk cId="3223227131" sldId="281"/>
            <ac:spMk id="5" creationId="{00000000-0000-0000-0000-000000000000}"/>
          </ac:spMkLst>
        </pc:spChg>
        <pc:spChg chg="mod">
          <ac:chgData name="Sulzer, Valentin" userId="S::vsulzer_umich.edu#ext#@imperiallondon.onmicrosoft.com::1ebe19ca-e818-4311-b096-a8969b386d1d" providerId="AD" clId="Web-{565F072E-6127-4FD4-B3AD-3E8F3E92EB8E}" dt="2020-02-24T16:01:05.926" v="13" actId="20577"/>
          <ac:spMkLst>
            <pc:docMk/>
            <pc:sldMk cId="3223227131" sldId="281"/>
            <ac:spMk id="12" creationId="{00000000-0000-0000-0000-000000000000}"/>
          </ac:spMkLst>
        </pc:spChg>
        <pc:spChg chg="add mod">
          <ac:chgData name="Sulzer, Valentin" userId="S::vsulzer_umich.edu#ext#@imperiallondon.onmicrosoft.com::1ebe19ca-e818-4311-b096-a8969b386d1d" providerId="AD" clId="Web-{565F072E-6127-4FD4-B3AD-3E8F3E92EB8E}" dt="2020-02-24T16:18:55.569" v="490" actId="20577"/>
          <ac:spMkLst>
            <pc:docMk/>
            <pc:sldMk cId="3223227131" sldId="281"/>
            <ac:spMk id="17" creationId="{B4B28880-9C0B-4ED7-9E69-EE4038AA856E}"/>
          </ac:spMkLst>
        </pc:spChg>
        <pc:spChg chg="add del mod">
          <ac:chgData name="Sulzer, Valentin" userId="S::vsulzer_umich.edu#ext#@imperiallondon.onmicrosoft.com::1ebe19ca-e818-4311-b096-a8969b386d1d" providerId="AD" clId="Web-{565F072E-6127-4FD4-B3AD-3E8F3E92EB8E}" dt="2020-02-24T16:17:11.899" v="314"/>
          <ac:spMkLst>
            <pc:docMk/>
            <pc:sldMk cId="3223227131" sldId="281"/>
            <ac:spMk id="18" creationId="{48541D30-1E73-42E8-A1B9-FDA9C458E22E}"/>
          </ac:spMkLst>
        </pc:spChg>
        <pc:spChg chg="add del mod">
          <ac:chgData name="Sulzer, Valentin" userId="S::vsulzer_umich.edu#ext#@imperiallondon.onmicrosoft.com::1ebe19ca-e818-4311-b096-a8969b386d1d" providerId="AD" clId="Web-{565F072E-6127-4FD4-B3AD-3E8F3E92EB8E}" dt="2020-02-24T16:02:42.800" v="36"/>
          <ac:spMkLst>
            <pc:docMk/>
            <pc:sldMk cId="3223227131" sldId="281"/>
            <ac:spMk id="33" creationId="{7D9445FC-FDDB-48D8-8E42-4F518A6054E8}"/>
          </ac:spMkLst>
        </pc:spChg>
        <pc:spChg chg="add mod">
          <ac:chgData name="Sulzer, Valentin" userId="S::vsulzer_umich.edu#ext#@imperiallondon.onmicrosoft.com::1ebe19ca-e818-4311-b096-a8969b386d1d" providerId="AD" clId="Web-{565F072E-6127-4FD4-B3AD-3E8F3E92EB8E}" dt="2020-02-24T16:07:10.734" v="80" actId="1076"/>
          <ac:spMkLst>
            <pc:docMk/>
            <pc:sldMk cId="3223227131" sldId="281"/>
            <ac:spMk id="34" creationId="{BB055AE5-B6DF-4CA1-AFE9-4DFBEAAB96CF}"/>
          </ac:spMkLst>
        </pc:spChg>
        <pc:spChg chg="add mod">
          <ac:chgData name="Sulzer, Valentin" userId="S::vsulzer_umich.edu#ext#@imperiallondon.onmicrosoft.com::1ebe19ca-e818-4311-b096-a8969b386d1d" providerId="AD" clId="Web-{565F072E-6127-4FD4-B3AD-3E8F3E92EB8E}" dt="2020-02-24T16:25:51.236" v="502" actId="20577"/>
          <ac:spMkLst>
            <pc:docMk/>
            <pc:sldMk cId="3223227131" sldId="281"/>
            <ac:spMk id="36" creationId="{36133D19-AB00-4958-A8C6-737E407571A3}"/>
          </ac:spMkLst>
        </pc:spChg>
        <pc:spChg chg="mod">
          <ac:chgData name="Sulzer, Valentin" userId="S::vsulzer_umich.edu#ext#@imperiallondon.onmicrosoft.com::1ebe19ca-e818-4311-b096-a8969b386d1d" providerId="AD" clId="Web-{565F072E-6127-4FD4-B3AD-3E8F3E92EB8E}" dt="2020-02-24T16:06:41.141" v="77" actId="1076"/>
          <ac:spMkLst>
            <pc:docMk/>
            <pc:sldMk cId="3223227131" sldId="281"/>
            <ac:spMk id="41" creationId="{9F086532-2058-4392-9E94-3AC39F9DD162}"/>
          </ac:spMkLst>
        </pc:spChg>
        <pc:spChg chg="mod">
          <ac:chgData name="Sulzer, Valentin" userId="S::vsulzer_umich.edu#ext#@imperiallondon.onmicrosoft.com::1ebe19ca-e818-4311-b096-a8969b386d1d" providerId="AD" clId="Web-{565F072E-6127-4FD4-B3AD-3E8F3E92EB8E}" dt="2020-02-24T16:06:40.875" v="74" actId="1076"/>
          <ac:spMkLst>
            <pc:docMk/>
            <pc:sldMk cId="3223227131" sldId="281"/>
            <ac:spMk id="47" creationId="{00000000-0000-0000-0000-000000000000}"/>
          </ac:spMkLst>
        </pc:spChg>
        <pc:graphicFrameChg chg="add mod modGraphic">
          <ac:chgData name="Sulzer, Valentin" userId="S::vsulzer_umich.edu#ext#@imperiallondon.onmicrosoft.com::1ebe19ca-e818-4311-b096-a8969b386d1d" providerId="AD" clId="Web-{565F072E-6127-4FD4-B3AD-3E8F3E92EB8E}" dt="2020-02-24T16:16:29.884" v="306" actId="1076"/>
          <ac:graphicFrameMkLst>
            <pc:docMk/>
            <pc:sldMk cId="3223227131" sldId="281"/>
            <ac:graphicFrameMk id="9" creationId="{77FC558C-1A03-4407-B5A5-D2E1E6EA8930}"/>
          </ac:graphicFrameMkLst>
        </pc:graphicFrameChg>
        <pc:picChg chg="mod">
          <ac:chgData name="Sulzer, Valentin" userId="S::vsulzer_umich.edu#ext#@imperiallondon.onmicrosoft.com::1ebe19ca-e818-4311-b096-a8969b386d1d" providerId="AD" clId="Web-{565F072E-6127-4FD4-B3AD-3E8F3E92EB8E}" dt="2020-02-24T16:25:33.205" v="493" actId="1076"/>
          <ac:picMkLst>
            <pc:docMk/>
            <pc:sldMk cId="3223227131" sldId="281"/>
            <ac:picMk id="65" creationId="{0969AC33-3431-4754-B921-DB523A769C4D}"/>
          </ac:picMkLst>
        </pc:picChg>
        <pc:picChg chg="mod">
          <ac:chgData name="Sulzer, Valentin" userId="S::vsulzer_umich.edu#ext#@imperiallondon.onmicrosoft.com::1ebe19ca-e818-4311-b096-a8969b386d1d" providerId="AD" clId="Web-{565F072E-6127-4FD4-B3AD-3E8F3E92EB8E}" dt="2020-02-24T16:06:40.953" v="75" actId="1076"/>
          <ac:picMkLst>
            <pc:docMk/>
            <pc:sldMk cId="3223227131" sldId="281"/>
            <ac:picMk id="67" creationId="{E024BAA4-26F4-4270-82FA-91B187E84A5E}"/>
          </ac:picMkLst>
        </pc:picChg>
        <pc:picChg chg="mod">
          <ac:chgData name="Sulzer, Valentin" userId="S::vsulzer_umich.edu#ext#@imperiallondon.onmicrosoft.com::1ebe19ca-e818-4311-b096-a8969b386d1d" providerId="AD" clId="Web-{565F072E-6127-4FD4-B3AD-3E8F3E92EB8E}" dt="2020-02-24T16:06:41.062" v="76" actId="1076"/>
          <ac:picMkLst>
            <pc:docMk/>
            <pc:sldMk cId="3223227131" sldId="281"/>
            <ac:picMk id="69" creationId="{6BCDB529-3918-4366-9F90-AC2E99FF5A4D}"/>
          </ac:picMkLst>
        </pc:picChg>
      </pc:sldChg>
    </pc:docChg>
  </pc:docChgLst>
  <pc:docChgLst>
    <pc:chgData name="Sulzer, Valentin" userId="S::vsulzer_umich.edu#ext#@imperiallondon.onmicrosoft.com::1ebe19ca-e818-4311-b096-a8969b386d1d" providerId="AD" clId="Web-{2090FCBF-0431-44CD-B042-28D621E2FF44}"/>
    <pc:docChg chg="modSld">
      <pc:chgData name="Sulzer, Valentin" userId="S::vsulzer_umich.edu#ext#@imperiallondon.onmicrosoft.com::1ebe19ca-e818-4311-b096-a8969b386d1d" providerId="AD" clId="Web-{2090FCBF-0431-44CD-B042-28D621E2FF44}" dt="2020-02-25T17:03:10.375" v="324" actId="20577"/>
      <pc:docMkLst>
        <pc:docMk/>
      </pc:docMkLst>
      <pc:sldChg chg="addSp delSp modSp">
        <pc:chgData name="Sulzer, Valentin" userId="S::vsulzer_umich.edu#ext#@imperiallondon.onmicrosoft.com::1ebe19ca-e818-4311-b096-a8969b386d1d" providerId="AD" clId="Web-{2090FCBF-0431-44CD-B042-28D621E2FF44}" dt="2020-02-25T17:03:09.422" v="322" actId="20577"/>
        <pc:sldMkLst>
          <pc:docMk/>
          <pc:sldMk cId="3223227131" sldId="281"/>
        </pc:sldMkLst>
        <pc:spChg chg="mod">
          <ac:chgData name="Sulzer, Valentin" userId="S::vsulzer_umich.edu#ext#@imperiallondon.onmicrosoft.com::1ebe19ca-e818-4311-b096-a8969b386d1d" providerId="AD" clId="Web-{2090FCBF-0431-44CD-B042-28D621E2FF44}" dt="2020-02-25T16:37:55.488" v="144" actId="20577"/>
          <ac:spMkLst>
            <pc:docMk/>
            <pc:sldMk cId="3223227131" sldId="281"/>
            <ac:spMk id="16" creationId="{00000000-0000-0000-0000-000000000000}"/>
          </ac:spMkLst>
        </pc:spChg>
        <pc:spChg chg="mod">
          <ac:chgData name="Sulzer, Valentin" userId="S::vsulzer_umich.edu#ext#@imperiallondon.onmicrosoft.com::1ebe19ca-e818-4311-b096-a8969b386d1d" providerId="AD" clId="Web-{2090FCBF-0431-44CD-B042-28D621E2FF44}" dt="2020-02-25T16:55:35.595" v="211" actId="1076"/>
          <ac:spMkLst>
            <pc:docMk/>
            <pc:sldMk cId="3223227131" sldId="281"/>
            <ac:spMk id="17" creationId="{B4B28880-9C0B-4ED7-9E69-EE4038AA856E}"/>
          </ac:spMkLst>
        </pc:spChg>
        <pc:spChg chg="add del">
          <ac:chgData name="Sulzer, Valentin" userId="S::vsulzer_umich.edu#ext#@imperiallondon.onmicrosoft.com::1ebe19ca-e818-4311-b096-a8969b386d1d" providerId="AD" clId="Web-{2090FCBF-0431-44CD-B042-28D621E2FF44}" dt="2020-02-25T16:58:21.188" v="230"/>
          <ac:spMkLst>
            <pc:docMk/>
            <pc:sldMk cId="3223227131" sldId="281"/>
            <ac:spMk id="20" creationId="{4759A26B-911C-4FAC-836A-AE71666B0EC6}"/>
          </ac:spMkLst>
        </pc:spChg>
        <pc:spChg chg="add mod">
          <ac:chgData name="Sulzer, Valentin" userId="S::vsulzer_umich.edu#ext#@imperiallondon.onmicrosoft.com::1ebe19ca-e818-4311-b096-a8969b386d1d" providerId="AD" clId="Web-{2090FCBF-0431-44CD-B042-28D621E2FF44}" dt="2020-02-25T17:03:09.422" v="322" actId="20577"/>
          <ac:spMkLst>
            <pc:docMk/>
            <pc:sldMk cId="3223227131" sldId="281"/>
            <ac:spMk id="22" creationId="{5AF9FD7A-E603-4211-9D24-F87BD33BDBB9}"/>
          </ac:spMkLst>
        </pc:spChg>
        <pc:spChg chg="mod">
          <ac:chgData name="Sulzer, Valentin" userId="S::vsulzer_umich.edu#ext#@imperiallondon.onmicrosoft.com::1ebe19ca-e818-4311-b096-a8969b386d1d" providerId="AD" clId="Web-{2090FCBF-0431-44CD-B042-28D621E2FF44}" dt="2020-02-25T16:39:20.409" v="154" actId="20577"/>
          <ac:spMkLst>
            <pc:docMk/>
            <pc:sldMk cId="3223227131" sldId="281"/>
            <ac:spMk id="36" creationId="{36133D19-AB00-4958-A8C6-737E407571A3}"/>
          </ac:spMkLst>
        </pc:spChg>
        <pc:spChg chg="add mod">
          <ac:chgData name="Sulzer, Valentin" userId="S::vsulzer_umich.edu#ext#@imperiallondon.onmicrosoft.com::1ebe19ca-e818-4311-b096-a8969b386d1d" providerId="AD" clId="Web-{2090FCBF-0431-44CD-B042-28D621E2FF44}" dt="2020-02-25T17:01:55.094" v="297" actId="1076"/>
          <ac:spMkLst>
            <pc:docMk/>
            <pc:sldMk cId="3223227131" sldId="281"/>
            <ac:spMk id="50" creationId="{E0A9AFE9-5015-4E84-B5D4-D6175D31AF64}"/>
          </ac:spMkLst>
        </pc:spChg>
        <pc:graphicFrameChg chg="mod modGraphic">
          <ac:chgData name="Sulzer, Valentin" userId="S::vsulzer_umich.edu#ext#@imperiallondon.onmicrosoft.com::1ebe19ca-e818-4311-b096-a8969b386d1d" providerId="AD" clId="Web-{2090FCBF-0431-44CD-B042-28D621E2FF44}" dt="2020-02-25T16:31:36.347" v="37"/>
          <ac:graphicFrameMkLst>
            <pc:docMk/>
            <pc:sldMk cId="3223227131" sldId="281"/>
            <ac:graphicFrameMk id="9" creationId="{77FC558C-1A03-4407-B5A5-D2E1E6EA8930}"/>
          </ac:graphicFrameMkLst>
        </pc:graphicFrameChg>
        <pc:graphicFrameChg chg="mod modGraphic">
          <ac:chgData name="Sulzer, Valentin" userId="S::vsulzer_umich.edu#ext#@imperiallondon.onmicrosoft.com::1ebe19ca-e818-4311-b096-a8969b386d1d" providerId="AD" clId="Web-{2090FCBF-0431-44CD-B042-28D621E2FF44}" dt="2020-02-25T16:32:05.800" v="55"/>
          <ac:graphicFrameMkLst>
            <pc:docMk/>
            <pc:sldMk cId="3223227131" sldId="281"/>
            <ac:graphicFrameMk id="42" creationId="{997B886A-6D8B-4438-9169-66E02AB2980C}"/>
          </ac:graphicFrameMkLst>
        </pc:graphicFrameChg>
        <pc:picChg chg="mod">
          <ac:chgData name="Sulzer, Valentin" userId="S::vsulzer_umich.edu#ext#@imperiallondon.onmicrosoft.com::1ebe19ca-e818-4311-b096-a8969b386d1d" providerId="AD" clId="Web-{2090FCBF-0431-44CD-B042-28D621E2FF44}" dt="2020-02-25T16:59:44.172" v="246" actId="1076"/>
          <ac:picMkLst>
            <pc:docMk/>
            <pc:sldMk cId="3223227131" sldId="281"/>
            <ac:picMk id="28" creationId="{D41B5605-5FF0-40F3-82DB-A4DFBBF98BF3}"/>
          </ac:picMkLst>
        </pc:picChg>
        <pc:cxnChg chg="add del mod">
          <ac:chgData name="Sulzer, Valentin" userId="S::vsulzer_umich.edu#ext#@imperiallondon.onmicrosoft.com::1ebe19ca-e818-4311-b096-a8969b386d1d" providerId="AD" clId="Web-{2090FCBF-0431-44CD-B042-28D621E2FF44}" dt="2020-02-25T16:56:40.829" v="216"/>
          <ac:cxnSpMkLst>
            <pc:docMk/>
            <pc:sldMk cId="3223227131" sldId="281"/>
            <ac:cxnSpMk id="3" creationId="{58D1B4C9-217E-4C26-9C6F-86A5B9F066A7}"/>
          </ac:cxnSpMkLst>
        </pc:cxnChg>
        <pc:cxnChg chg="add del mod">
          <ac:chgData name="Sulzer, Valentin" userId="S::vsulzer_umich.edu#ext#@imperiallondon.onmicrosoft.com::1ebe19ca-e818-4311-b096-a8969b386d1d" providerId="AD" clId="Web-{2090FCBF-0431-44CD-B042-28D621E2FF44}" dt="2020-02-25T16:58:32.891" v="234"/>
          <ac:cxnSpMkLst>
            <pc:docMk/>
            <pc:sldMk cId="3223227131" sldId="281"/>
            <ac:cxnSpMk id="18" creationId="{CEFAD2E0-6600-4032-B64D-3B3801939B72}"/>
          </ac:cxnSpMkLst>
        </pc:cxnChg>
      </pc:sldChg>
    </pc:docChg>
  </pc:docChgLst>
  <pc:docChgLst>
    <pc:chgData name="Robert Timms" userId="S::math1413_ox.ac.uk#ext#@imperiallondon.onmicrosoft.com::2d97f759-fb7e-4788-8412-9ce4ceb44846" providerId="AD" clId="Web-{AFA3F291-B327-427C-9B9E-80FC5DE916BC}"/>
    <pc:docChg chg="modSld">
      <pc:chgData name="Robert Timms" userId="S::math1413_ox.ac.uk#ext#@imperiallondon.onmicrosoft.com::2d97f759-fb7e-4788-8412-9ce4ceb44846" providerId="AD" clId="Web-{AFA3F291-B327-427C-9B9E-80FC5DE916BC}" dt="2020-02-25T12:32:10.710" v="1" actId="1076"/>
      <pc:docMkLst>
        <pc:docMk/>
      </pc:docMkLst>
      <pc:sldChg chg="modSp">
        <pc:chgData name="Robert Timms" userId="S::math1413_ox.ac.uk#ext#@imperiallondon.onmicrosoft.com::2d97f759-fb7e-4788-8412-9ce4ceb44846" providerId="AD" clId="Web-{AFA3F291-B327-427C-9B9E-80FC5DE916BC}" dt="2020-02-25T12:32:10.710" v="1" actId="1076"/>
        <pc:sldMkLst>
          <pc:docMk/>
          <pc:sldMk cId="3223227131" sldId="281"/>
        </pc:sldMkLst>
        <pc:spChg chg="mod">
          <ac:chgData name="Robert Timms" userId="S::math1413_ox.ac.uk#ext#@imperiallondon.onmicrosoft.com::2d97f759-fb7e-4788-8412-9ce4ceb44846" providerId="AD" clId="Web-{AFA3F291-B327-427C-9B9E-80FC5DE916BC}" dt="2020-02-25T12:32:10.710" v="1" actId="1076"/>
          <ac:spMkLst>
            <pc:docMk/>
            <pc:sldMk cId="3223227131" sldId="281"/>
            <ac:spMk id="2" creationId="{00000000-0000-0000-0000-000000000000}"/>
          </ac:spMkLst>
        </pc:spChg>
      </pc:sldChg>
    </pc:docChg>
  </pc:docChgLst>
  <pc:docChgLst>
    <pc:chgData name="Scott Marquis" userId="S::sann5770_ox.ac.uk#ext#@imperiallondon.onmicrosoft.com::2119c7ae-8eb2-488a-acec-985ea2190c0c" providerId="AD" clId="Web-{74FE72E9-EA9E-4B5F-B138-4EFD89F544A7}"/>
    <pc:docChg chg="modSld">
      <pc:chgData name="Scott Marquis" userId="S::sann5770_ox.ac.uk#ext#@imperiallondon.onmicrosoft.com::2119c7ae-8eb2-488a-acec-985ea2190c0c" providerId="AD" clId="Web-{74FE72E9-EA9E-4B5F-B138-4EFD89F544A7}" dt="2020-02-24T17:10:17.054" v="302" actId="20577"/>
      <pc:docMkLst>
        <pc:docMk/>
      </pc:docMkLst>
      <pc:sldChg chg="addSp delSp modSp">
        <pc:chgData name="Scott Marquis" userId="S::sann5770_ox.ac.uk#ext#@imperiallondon.onmicrosoft.com::2119c7ae-8eb2-488a-acec-985ea2190c0c" providerId="AD" clId="Web-{74FE72E9-EA9E-4B5F-B138-4EFD89F544A7}" dt="2020-02-24T17:10:17.054" v="302" actId="20577"/>
        <pc:sldMkLst>
          <pc:docMk/>
          <pc:sldMk cId="3223227131" sldId="281"/>
        </pc:sldMkLst>
        <pc:spChg chg="mod">
          <ac:chgData name="Scott Marquis" userId="S::sann5770_ox.ac.uk#ext#@imperiallondon.onmicrosoft.com::2119c7ae-8eb2-488a-acec-985ea2190c0c" providerId="AD" clId="Web-{74FE72E9-EA9E-4B5F-B138-4EFD89F544A7}" dt="2020-02-24T15:46:00.820" v="55" actId="1076"/>
          <ac:spMkLst>
            <pc:docMk/>
            <pc:sldMk cId="3223227131" sldId="281"/>
            <ac:spMk id="2" creationId="{00000000-0000-0000-0000-000000000000}"/>
          </ac:spMkLst>
        </pc:spChg>
        <pc:spChg chg="add del mod">
          <ac:chgData name="Scott Marquis" userId="S::sann5770_ox.ac.uk#ext#@imperiallondon.onmicrosoft.com::2119c7ae-8eb2-488a-acec-985ea2190c0c" providerId="AD" clId="Web-{74FE72E9-EA9E-4B5F-B138-4EFD89F544A7}" dt="2020-02-24T16:24:08.267" v="133"/>
          <ac:spMkLst>
            <pc:docMk/>
            <pc:sldMk cId="3223227131" sldId="281"/>
            <ac:spMk id="3" creationId="{D18BA74C-E17B-49C1-A08F-588703E58F6F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5:46:07.195" v="56" actId="20577"/>
          <ac:spMkLst>
            <pc:docMk/>
            <pc:sldMk cId="3223227131" sldId="281"/>
            <ac:spMk id="5" creationId="{00000000-0000-0000-0000-000000000000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6:57:38.510" v="267" actId="20577"/>
          <ac:spMkLst>
            <pc:docMk/>
            <pc:sldMk cId="3223227131" sldId="281"/>
            <ac:spMk id="6" creationId="{00000000-0000-0000-0000-000000000000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5:44:59.945" v="50" actId="14100"/>
          <ac:spMkLst>
            <pc:docMk/>
            <pc:sldMk cId="3223227131" sldId="281"/>
            <ac:spMk id="7" creationId="{00000000-0000-0000-0000-000000000000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7:10:17.054" v="302" actId="20577"/>
          <ac:spMkLst>
            <pc:docMk/>
            <pc:sldMk cId="3223227131" sldId="281"/>
            <ac:spMk id="16" creationId="{00000000-0000-0000-0000-000000000000}"/>
          </ac:spMkLst>
        </pc:spChg>
        <pc:spChg chg="add del">
          <ac:chgData name="Scott Marquis" userId="S::sann5770_ox.ac.uk#ext#@imperiallondon.onmicrosoft.com::2119c7ae-8eb2-488a-acec-985ea2190c0c" providerId="AD" clId="Web-{74FE72E9-EA9E-4B5F-B138-4EFD89F544A7}" dt="2020-02-24T16:29:26.266" v="135"/>
          <ac:spMkLst>
            <pc:docMk/>
            <pc:sldMk cId="3223227131" sldId="281"/>
            <ac:spMk id="30" creationId="{565AC54E-97B3-41FE-B134-D2B7B19C2D0B}"/>
          </ac:spMkLst>
        </pc:spChg>
        <pc:spChg chg="add del mod ord">
          <ac:chgData name="Scott Marquis" userId="S::sann5770_ox.ac.uk#ext#@imperiallondon.onmicrosoft.com::2119c7ae-8eb2-488a-acec-985ea2190c0c" providerId="AD" clId="Web-{74FE72E9-EA9E-4B5F-B138-4EFD89F544A7}" dt="2020-02-24T16:55:02.104" v="238"/>
          <ac:spMkLst>
            <pc:docMk/>
            <pc:sldMk cId="3223227131" sldId="281"/>
            <ac:spMk id="31" creationId="{AAB373F9-8D1D-4DC6-A417-D2E2C02F36BC}"/>
          </ac:spMkLst>
        </pc:spChg>
        <pc:spChg chg="add del mod ord">
          <ac:chgData name="Scott Marquis" userId="S::sann5770_ox.ac.uk#ext#@imperiallondon.onmicrosoft.com::2119c7ae-8eb2-488a-acec-985ea2190c0c" providerId="AD" clId="Web-{74FE72E9-EA9E-4B5F-B138-4EFD89F544A7}" dt="2020-02-24T16:54:29.839" v="234"/>
          <ac:spMkLst>
            <pc:docMk/>
            <pc:sldMk cId="3223227131" sldId="281"/>
            <ac:spMk id="32" creationId="{01F650B5-EAD8-4BC8-87D3-5B119D3C19FB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5:45:05.601" v="51" actId="1076"/>
          <ac:spMkLst>
            <pc:docMk/>
            <pc:sldMk cId="3223227131" sldId="281"/>
            <ac:spMk id="37" creationId="{3A160C7B-0879-4D02-B1FA-5414B59BE33F}"/>
          </ac:spMkLst>
        </pc:spChg>
        <pc:spChg chg="add del mod ord">
          <ac:chgData name="Scott Marquis" userId="S::sann5770_ox.ac.uk#ext#@imperiallondon.onmicrosoft.com::2119c7ae-8eb2-488a-acec-985ea2190c0c" providerId="AD" clId="Web-{74FE72E9-EA9E-4B5F-B138-4EFD89F544A7}" dt="2020-02-24T16:57:51.650" v="268"/>
          <ac:spMkLst>
            <pc:docMk/>
            <pc:sldMk cId="3223227131" sldId="281"/>
            <ac:spMk id="39" creationId="{4BD290D2-E5F2-4673-8FE0-4AB97814F8E7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6:58:28.260" v="274" actId="20577"/>
          <ac:spMkLst>
            <pc:docMk/>
            <pc:sldMk cId="3223227131" sldId="281"/>
            <ac:spMk id="41" creationId="{9F086532-2058-4392-9E94-3AC39F9DD162}"/>
          </ac:spMkLst>
        </pc:spChg>
        <pc:spChg chg="mod">
          <ac:chgData name="Scott Marquis" userId="S::sann5770_ox.ac.uk#ext#@imperiallondon.onmicrosoft.com::2119c7ae-8eb2-488a-acec-985ea2190c0c" providerId="AD" clId="Web-{74FE72E9-EA9E-4B5F-B138-4EFD89F544A7}" dt="2020-02-24T16:34:54.343" v="173" actId="1076"/>
          <ac:spMkLst>
            <pc:docMk/>
            <pc:sldMk cId="3223227131" sldId="281"/>
            <ac:spMk id="49" creationId="{00000000-0000-0000-0000-000000000000}"/>
          </ac:spMkLst>
        </pc:spChg>
        <pc:picChg chg="add mod">
          <ac:chgData name="Scott Marquis" userId="S::sann5770_ox.ac.uk#ext#@imperiallondon.onmicrosoft.com::2119c7ae-8eb2-488a-acec-985ea2190c0c" providerId="AD" clId="Web-{74FE72E9-EA9E-4B5F-B138-4EFD89F544A7}" dt="2020-02-24T16:21:42.924" v="117" actId="1076"/>
          <ac:picMkLst>
            <pc:docMk/>
            <pc:sldMk cId="3223227131" sldId="281"/>
            <ac:picMk id="14" creationId="{1CAA80E0-7228-46F0-B566-4CB2ECADA737}"/>
          </ac:picMkLst>
        </pc:picChg>
        <pc:picChg chg="add mod">
          <ac:chgData name="Scott Marquis" userId="S::sann5770_ox.ac.uk#ext#@imperiallondon.onmicrosoft.com::2119c7ae-8eb2-488a-acec-985ea2190c0c" providerId="AD" clId="Web-{74FE72E9-EA9E-4B5F-B138-4EFD89F544A7}" dt="2020-02-24T16:23:52.361" v="132" actId="1076"/>
          <ac:picMkLst>
            <pc:docMk/>
            <pc:sldMk cId="3223227131" sldId="281"/>
            <ac:picMk id="19" creationId="{5178A768-4C7E-4763-97B6-DF3902733E8B}"/>
          </ac:picMkLst>
        </pc:picChg>
        <pc:picChg chg="add mod">
          <ac:chgData name="Scott Marquis" userId="S::sann5770_ox.ac.uk#ext#@imperiallondon.onmicrosoft.com::2119c7ae-8eb2-488a-acec-985ea2190c0c" providerId="AD" clId="Web-{74FE72E9-EA9E-4B5F-B138-4EFD89F544A7}" dt="2020-02-24T16:23:36.986" v="128" actId="1076"/>
          <ac:picMkLst>
            <pc:docMk/>
            <pc:sldMk cId="3223227131" sldId="281"/>
            <ac:picMk id="21" creationId="{1FC4737E-3A41-493C-9C55-DF569B22F28D}"/>
          </ac:picMkLst>
        </pc:picChg>
        <pc:picChg chg="add mod">
          <ac:chgData name="Scott Marquis" userId="S::sann5770_ox.ac.uk#ext#@imperiallondon.onmicrosoft.com::2119c7ae-8eb2-488a-acec-985ea2190c0c" providerId="AD" clId="Web-{74FE72E9-EA9E-4B5F-B138-4EFD89F544A7}" dt="2020-02-24T16:23:30.329" v="125" actId="1076"/>
          <ac:picMkLst>
            <pc:docMk/>
            <pc:sldMk cId="3223227131" sldId="281"/>
            <ac:picMk id="23" creationId="{2E38E235-96D5-42CD-8179-D7F1DCD84785}"/>
          </ac:picMkLst>
        </pc:picChg>
        <pc:picChg chg="add mod">
          <ac:chgData name="Scott Marquis" userId="S::sann5770_ox.ac.uk#ext#@imperiallondon.onmicrosoft.com::2119c7ae-8eb2-488a-acec-985ea2190c0c" providerId="AD" clId="Web-{74FE72E9-EA9E-4B5F-B138-4EFD89F544A7}" dt="2020-02-24T16:23:45.595" v="130" actId="1076"/>
          <ac:picMkLst>
            <pc:docMk/>
            <pc:sldMk cId="3223227131" sldId="281"/>
            <ac:picMk id="27" creationId="{F0555D8D-495C-4A4A-968F-7533473223DC}"/>
          </ac:picMkLst>
        </pc:picChg>
        <pc:picChg chg="mod">
          <ac:chgData name="Scott Marquis" userId="S::sann5770_ox.ac.uk#ext#@imperiallondon.onmicrosoft.com::2119c7ae-8eb2-488a-acec-985ea2190c0c" providerId="AD" clId="Web-{74FE72E9-EA9E-4B5F-B138-4EFD89F544A7}" dt="2020-02-24T15:45:16.523" v="53" actId="1076"/>
          <ac:picMkLst>
            <pc:docMk/>
            <pc:sldMk cId="3223227131" sldId="281"/>
            <ac:picMk id="28" creationId="{D41B5605-5FF0-40F3-82DB-A4DFBBF98BF3}"/>
          </ac:picMkLst>
        </pc:picChg>
        <pc:picChg chg="mod ord modCrop">
          <ac:chgData name="Scott Marquis" userId="S::sann5770_ox.ac.uk#ext#@imperiallondon.onmicrosoft.com::2119c7ae-8eb2-488a-acec-985ea2190c0c" providerId="AD" clId="Web-{74FE72E9-EA9E-4B5F-B138-4EFD89F544A7}" dt="2020-02-24T15:46:45.570" v="59"/>
          <ac:picMkLst>
            <pc:docMk/>
            <pc:sldMk cId="3223227131" sldId="281"/>
            <ac:picMk id="59" creationId="{C7303876-2D61-4AE5-B169-3E0B5CDABA8D}"/>
          </ac:picMkLst>
        </pc:picChg>
        <pc:picChg chg="mod modCrop">
          <ac:chgData name="Scott Marquis" userId="S::sann5770_ox.ac.uk#ext#@imperiallondon.onmicrosoft.com::2119c7ae-8eb2-488a-acec-985ea2190c0c" providerId="AD" clId="Web-{74FE72E9-EA9E-4B5F-B138-4EFD89F544A7}" dt="2020-02-24T15:44:12.367" v="47" actId="1076"/>
          <ac:picMkLst>
            <pc:docMk/>
            <pc:sldMk cId="3223227131" sldId="281"/>
            <ac:picMk id="63" creationId="{4F7ED692-D079-46CB-8731-312E7E25D8C6}"/>
          </ac:picMkLst>
        </pc:picChg>
        <pc:picChg chg="mod">
          <ac:chgData name="Scott Marquis" userId="S::sann5770_ox.ac.uk#ext#@imperiallondon.onmicrosoft.com::2119c7ae-8eb2-488a-acec-985ea2190c0c" providerId="AD" clId="Web-{74FE72E9-EA9E-4B5F-B138-4EFD89F544A7}" dt="2020-02-24T15:46:12.117" v="57" actId="1076"/>
          <ac:picMkLst>
            <pc:docMk/>
            <pc:sldMk cId="3223227131" sldId="281"/>
            <ac:picMk id="65" creationId="{0969AC33-3431-4754-B921-DB523A769C4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6795E-F386-0C49-942F-B1458A319E0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15C89-C29F-C54A-AE1C-F4679366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80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625279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3250554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4875826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6501105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812638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9751659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11376934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13002210" algn="l" defTabSz="162527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orf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71" hasCustomPrompt="1"/>
          </p:nvPr>
        </p:nvSpPr>
        <p:spPr>
          <a:xfrm>
            <a:off x="22127541" y="34253007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70" hasCustomPrompt="1"/>
          </p:nvPr>
        </p:nvSpPr>
        <p:spPr>
          <a:xfrm>
            <a:off x="11423845" y="34253007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68" hasCustomPrompt="1"/>
          </p:nvPr>
        </p:nvSpPr>
        <p:spPr>
          <a:xfrm>
            <a:off x="16793834" y="18181791"/>
            <a:ext cx="15465780" cy="15418085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67" hasCustomPrompt="1"/>
          </p:nvPr>
        </p:nvSpPr>
        <p:spPr>
          <a:xfrm>
            <a:off x="683867" y="18181791"/>
            <a:ext cx="15423448" cy="15418085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65" hasCustomPrompt="1"/>
          </p:nvPr>
        </p:nvSpPr>
        <p:spPr>
          <a:xfrm>
            <a:off x="16763074" y="7315200"/>
            <a:ext cx="7415784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66" hasCustomPrompt="1"/>
          </p:nvPr>
        </p:nvSpPr>
        <p:spPr>
          <a:xfrm>
            <a:off x="24843831" y="7315200"/>
            <a:ext cx="7415784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" y="-1"/>
            <a:ext cx="32918400" cy="4797880"/>
          </a:xfrm>
          <a:prstGeom prst="rect">
            <a:avLst/>
          </a:prstGeom>
          <a:solidFill>
            <a:srgbClr val="1A2869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r" defTabSz="1624898">
              <a:spcBef>
                <a:spcPts val="2129"/>
              </a:spcBef>
              <a:buFont typeface="Wingdings" pitchFamily="2" charset="2"/>
              <a:buNone/>
            </a:pPr>
            <a:endParaRPr lang="en-US" sz="400" b="1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4760252"/>
            <a:ext cx="32918400" cy="1991833"/>
          </a:xfrm>
          <a:prstGeom prst="rect">
            <a:avLst/>
          </a:prstGeom>
          <a:solidFill>
            <a:srgbClr val="EA42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4898" tIns="162487" rIns="324977" bIns="162487" rtlCol="0" anchor="ctr"/>
          <a:lstStyle/>
          <a:p>
            <a:pPr defTabSz="3249793"/>
            <a:endParaRPr lang="en-US" sz="28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382919" y="898525"/>
            <a:ext cx="30836961" cy="2631971"/>
          </a:xfrm>
        </p:spPr>
        <p:txBody>
          <a:bodyPr anchor="b"/>
          <a:lstStyle>
            <a:lvl1pPr>
              <a:defRPr lang="en-US" sz="10000" b="1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82918" y="3662893"/>
            <a:ext cx="30817421" cy="855566"/>
          </a:xfrm>
        </p:spPr>
        <p:txBody>
          <a:bodyPr/>
          <a:lstStyle>
            <a:lvl1pPr marL="0" indent="0">
              <a:buNone/>
              <a:defRPr sz="6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09916" indent="0">
              <a:buNone/>
              <a:defRPr/>
            </a:lvl2pPr>
            <a:lvl3pPr marL="2189089" indent="0">
              <a:buNone/>
              <a:defRPr/>
            </a:lvl3pPr>
            <a:lvl4pPr marL="3255431" indent="0">
              <a:buNone/>
              <a:defRPr/>
            </a:lvl4pPr>
            <a:lvl5pPr marL="4265347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331120" y="5085098"/>
            <a:ext cx="30558581" cy="1342139"/>
          </a:xfrm>
        </p:spPr>
        <p:txBody>
          <a:bodyPr anchor="ctr" anchorCtr="0"/>
          <a:lstStyle>
            <a:lvl1pPr marL="0" marR="0" indent="0" algn="l" defTabSz="1624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09916" indent="0">
              <a:buNone/>
              <a:defRPr sz="3200"/>
            </a:lvl2pPr>
            <a:lvl3pPr marL="2189096" indent="0">
              <a:buNone/>
              <a:defRPr sz="3200"/>
            </a:lvl3pPr>
            <a:lvl4pPr marL="3255435" indent="0">
              <a:buNone/>
              <a:defRPr sz="3200"/>
            </a:lvl4pPr>
            <a:lvl5pPr marL="4265347" indent="0">
              <a:buNone/>
              <a:defRPr sz="3200"/>
            </a:lvl5pPr>
          </a:lstStyle>
          <a:p>
            <a:pPr lvl="0"/>
            <a:r>
              <a:rPr lang="en-US"/>
              <a:t>Researcher Names</a:t>
            </a:r>
          </a:p>
          <a:p>
            <a:pPr lvl="0"/>
            <a:r>
              <a:rPr lang="en-US"/>
              <a:t>Researcher Names</a:t>
            </a:r>
          </a:p>
          <a:p>
            <a:pPr marL="0" marR="0" lvl="0" indent="0" algn="l" defTabSz="1624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Researcher Names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683866" y="7315200"/>
            <a:ext cx="15426103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17059781" y="12636203"/>
            <a:ext cx="6900112" cy="459429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25060527" y="12636203"/>
            <a:ext cx="6900112" cy="459429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43" hasCustomPrompt="1"/>
          </p:nvPr>
        </p:nvSpPr>
        <p:spPr>
          <a:xfrm>
            <a:off x="931303" y="21929723"/>
            <a:ext cx="14879692" cy="1140718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9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17144447" y="21949984"/>
            <a:ext cx="7154104" cy="556800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24764203" y="21949984"/>
            <a:ext cx="7154104" cy="556800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683867" y="34253007"/>
            <a:ext cx="10094976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conclusions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1423845" y="34253007"/>
            <a:ext cx="10094976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next steps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22127541" y="34253007"/>
            <a:ext cx="10094976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references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3867" y="18181791"/>
            <a:ext cx="15425928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section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6793835" y="18181791"/>
            <a:ext cx="15462504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section 2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83866" y="7323581"/>
            <a:ext cx="15425928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abstract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6763074" y="7323580"/>
            <a:ext cx="7415784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 add motivation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24843831" y="7323580"/>
            <a:ext cx="7415784" cy="731520"/>
          </a:xfrm>
          <a:noFill/>
          <a:ln>
            <a:noFill/>
          </a:ln>
        </p:spPr>
        <p:txBody>
          <a:bodyPr lIns="182880" bIns="0" anchor="b" anchorCtr="0"/>
          <a:lstStyle>
            <a:lvl1pPr marL="0" indent="0" algn="l">
              <a:spcBef>
                <a:spcPts val="0"/>
              </a:spcBef>
              <a:buNone/>
              <a:defRPr sz="4200" b="1" cap="all" baseline="0">
                <a:solidFill>
                  <a:srgbClr val="1A286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methods</a:t>
            </a:r>
          </a:p>
        </p:txBody>
      </p:sp>
      <p:sp>
        <p:nvSpPr>
          <p:cNvPr id="58" name="Picture Placeholder 4"/>
          <p:cNvSpPr>
            <a:spLocks noGrp="1"/>
          </p:cNvSpPr>
          <p:nvPr>
            <p:ph type="pic" sz="quarter" idx="46" hasCustomPrompt="1"/>
          </p:nvPr>
        </p:nvSpPr>
        <p:spPr>
          <a:xfrm>
            <a:off x="17144447" y="28087325"/>
            <a:ext cx="7154104" cy="524958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59" name="Picture Placeholder 4"/>
          <p:cNvSpPr>
            <a:spLocks noGrp="1"/>
          </p:cNvSpPr>
          <p:nvPr>
            <p:ph type="pic" sz="quarter" idx="47" hasCustomPrompt="1"/>
          </p:nvPr>
        </p:nvSpPr>
        <p:spPr>
          <a:xfrm>
            <a:off x="24764203" y="28087325"/>
            <a:ext cx="7154104" cy="524958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69" hasCustomPrompt="1"/>
          </p:nvPr>
        </p:nvSpPr>
        <p:spPr>
          <a:xfrm>
            <a:off x="720149" y="34252619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30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orful-Boxe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2"/>
          <p:cNvSpPr>
            <a:spLocks noGrp="1"/>
          </p:cNvSpPr>
          <p:nvPr>
            <p:ph idx="71" hasCustomPrompt="1"/>
          </p:nvPr>
        </p:nvSpPr>
        <p:spPr>
          <a:xfrm>
            <a:off x="22127541" y="34253007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70" hasCustomPrompt="1"/>
          </p:nvPr>
        </p:nvSpPr>
        <p:spPr>
          <a:xfrm>
            <a:off x="11423845" y="34253007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69" hasCustomPrompt="1"/>
          </p:nvPr>
        </p:nvSpPr>
        <p:spPr>
          <a:xfrm>
            <a:off x="683867" y="34253007"/>
            <a:ext cx="10094976" cy="6680526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68" hasCustomPrompt="1"/>
          </p:nvPr>
        </p:nvSpPr>
        <p:spPr>
          <a:xfrm>
            <a:off x="16793834" y="18181791"/>
            <a:ext cx="15465780" cy="15418085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67" hasCustomPrompt="1"/>
          </p:nvPr>
        </p:nvSpPr>
        <p:spPr>
          <a:xfrm>
            <a:off x="683867" y="18181791"/>
            <a:ext cx="15423448" cy="15418085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65" hasCustomPrompt="1"/>
          </p:nvPr>
        </p:nvSpPr>
        <p:spPr>
          <a:xfrm>
            <a:off x="16763074" y="7315200"/>
            <a:ext cx="7415784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66" hasCustomPrompt="1"/>
          </p:nvPr>
        </p:nvSpPr>
        <p:spPr>
          <a:xfrm>
            <a:off x="24843831" y="7315200"/>
            <a:ext cx="7415784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" y="-1"/>
            <a:ext cx="32918400" cy="4797880"/>
          </a:xfrm>
          <a:prstGeom prst="rect">
            <a:avLst/>
          </a:prstGeom>
          <a:solidFill>
            <a:srgbClr val="1A2869"/>
          </a:solidFill>
        </p:spPr>
        <p:txBody>
          <a:bodyPr vert="horz" lIns="0" tIns="0" rIns="0" bIns="0" rtlCol="0" anchor="t" anchorCtr="0">
            <a:noAutofit/>
          </a:bodyPr>
          <a:lstStyle/>
          <a:p>
            <a:pPr algn="r" defTabSz="1624898">
              <a:spcBef>
                <a:spcPts val="2129"/>
              </a:spcBef>
              <a:buFont typeface="Wingdings" pitchFamily="2" charset="2"/>
              <a:buNone/>
            </a:pPr>
            <a:endParaRPr lang="en-US" sz="400" b="1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0" y="4760252"/>
            <a:ext cx="32918400" cy="1991833"/>
          </a:xfrm>
          <a:prstGeom prst="rect">
            <a:avLst/>
          </a:prstGeom>
          <a:solidFill>
            <a:srgbClr val="EA42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24898" tIns="162487" rIns="324977" bIns="162487" rtlCol="0" anchor="ctr"/>
          <a:lstStyle/>
          <a:p>
            <a:pPr defTabSz="3249793"/>
            <a:endParaRPr lang="en-US" sz="28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382919" y="898525"/>
            <a:ext cx="30836961" cy="2631971"/>
          </a:xfrm>
        </p:spPr>
        <p:txBody>
          <a:bodyPr anchor="b"/>
          <a:lstStyle>
            <a:lvl1pPr>
              <a:defRPr lang="en-US" sz="10000" b="1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BASIC CONTENT SLIDE</a:t>
            </a:r>
            <a:br>
              <a:rPr lang="en-US"/>
            </a:br>
            <a:r>
              <a:rPr lang="en-US"/>
              <a:t>one or two lines for headline</a:t>
            </a:r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82918" y="3662893"/>
            <a:ext cx="30817421" cy="855566"/>
          </a:xfrm>
        </p:spPr>
        <p:txBody>
          <a:bodyPr/>
          <a:lstStyle>
            <a:lvl1pPr marL="0" indent="0">
              <a:buNone/>
              <a:defRPr sz="60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09916" indent="0">
              <a:buNone/>
              <a:defRPr/>
            </a:lvl2pPr>
            <a:lvl3pPr marL="2189089" indent="0">
              <a:buNone/>
              <a:defRPr/>
            </a:lvl3pPr>
            <a:lvl4pPr marL="3255431" indent="0">
              <a:buNone/>
              <a:defRPr/>
            </a:lvl4pPr>
            <a:lvl5pPr marL="4265347" indent="0">
              <a:buNone/>
              <a:defRPr/>
            </a:lvl5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331120" y="5085098"/>
            <a:ext cx="30558581" cy="1342139"/>
          </a:xfrm>
        </p:spPr>
        <p:txBody>
          <a:bodyPr anchor="ctr" anchorCtr="0"/>
          <a:lstStyle>
            <a:lvl1pPr marL="0" marR="0" indent="0" algn="l" defTabSz="1624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320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009916" indent="0">
              <a:buNone/>
              <a:defRPr sz="3200"/>
            </a:lvl2pPr>
            <a:lvl3pPr marL="2189096" indent="0">
              <a:buNone/>
              <a:defRPr sz="3200"/>
            </a:lvl3pPr>
            <a:lvl4pPr marL="3255435" indent="0">
              <a:buNone/>
              <a:defRPr sz="3200"/>
            </a:lvl4pPr>
            <a:lvl5pPr marL="4265347" indent="0">
              <a:buNone/>
              <a:defRPr sz="3200"/>
            </a:lvl5pPr>
          </a:lstStyle>
          <a:p>
            <a:pPr lvl="0"/>
            <a:r>
              <a:rPr lang="en-US"/>
              <a:t>Researcher Names</a:t>
            </a:r>
          </a:p>
          <a:p>
            <a:pPr lvl="0"/>
            <a:r>
              <a:rPr lang="en-US"/>
              <a:t>Researcher Names</a:t>
            </a:r>
          </a:p>
          <a:p>
            <a:pPr marL="0" marR="0" lvl="0" indent="0" algn="l" defTabSz="16248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/>
              <a:t>Researcher Names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683866" y="7315200"/>
            <a:ext cx="15426103" cy="10213848"/>
          </a:xfr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lIns="256002" tIns="768008" rIns="256002" bIns="256002"/>
          <a:lstStyle>
            <a:lvl1pPr marL="347663" indent="-347663">
              <a:lnSpc>
                <a:spcPct val="95000"/>
              </a:lnSpc>
              <a:spcBef>
                <a:spcPts val="1200"/>
              </a:spcBef>
              <a:buFont typeface="Wingdings" pitchFamily="2" charset="2"/>
              <a:buChar char="§"/>
              <a:defRPr sz="3200" b="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852488" indent="-395288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62063" indent="-288925">
              <a:lnSpc>
                <a:spcPct val="95000"/>
              </a:lnSpc>
              <a:buFont typeface="Arial" pitchFamily="34" charset="0"/>
              <a:buChar char="•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717675" indent="-347663">
              <a:lnSpc>
                <a:spcPct val="95000"/>
              </a:lnSpc>
              <a:buFont typeface="Arial" pitchFamily="34" charset="0"/>
              <a:buChar char="−"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315913">
              <a:lnSpc>
                <a:spcPct val="95000"/>
              </a:lnSpc>
              <a:tabLst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44" hasCustomPrompt="1"/>
          </p:nvPr>
        </p:nvSpPr>
        <p:spPr>
          <a:xfrm>
            <a:off x="17059781" y="12636203"/>
            <a:ext cx="6900112" cy="459429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45" hasCustomPrompt="1"/>
          </p:nvPr>
        </p:nvSpPr>
        <p:spPr>
          <a:xfrm>
            <a:off x="25060527" y="12636203"/>
            <a:ext cx="6900112" cy="459429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43" hasCustomPrompt="1"/>
          </p:nvPr>
        </p:nvSpPr>
        <p:spPr>
          <a:xfrm>
            <a:off x="931303" y="21929723"/>
            <a:ext cx="14879692" cy="1140718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9" name="Picture Placeholder 4"/>
          <p:cNvSpPr>
            <a:spLocks noGrp="1"/>
          </p:cNvSpPr>
          <p:nvPr>
            <p:ph type="pic" sz="quarter" idx="48" hasCustomPrompt="1"/>
          </p:nvPr>
        </p:nvSpPr>
        <p:spPr>
          <a:xfrm>
            <a:off x="17144447" y="21949984"/>
            <a:ext cx="7154104" cy="556800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50" name="Picture Placeholder 4"/>
          <p:cNvSpPr>
            <a:spLocks noGrp="1"/>
          </p:cNvSpPr>
          <p:nvPr>
            <p:ph type="pic" sz="quarter" idx="49" hasCustomPrompt="1"/>
          </p:nvPr>
        </p:nvSpPr>
        <p:spPr>
          <a:xfrm>
            <a:off x="24764203" y="21949984"/>
            <a:ext cx="7154104" cy="556800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45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683867" y="34253007"/>
            <a:ext cx="10094976" cy="6339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conclusions</a:t>
            </a:r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1423845" y="34253007"/>
            <a:ext cx="10094976" cy="6339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next steps</a:t>
            </a:r>
          </a:p>
        </p:txBody>
      </p:sp>
      <p:sp>
        <p:nvSpPr>
          <p:cNvPr id="4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22127541" y="34253007"/>
            <a:ext cx="10094976" cy="6339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references</a:t>
            </a:r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683867" y="18181791"/>
            <a:ext cx="15425928" cy="6306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section 1</a:t>
            </a:r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6793835" y="18181791"/>
            <a:ext cx="15462504" cy="6306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section 2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683866" y="7323581"/>
            <a:ext cx="15425928" cy="6306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abstract</a:t>
            </a:r>
          </a:p>
        </p:txBody>
      </p:sp>
      <p:sp>
        <p:nvSpPr>
          <p:cNvPr id="43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6763074" y="7323580"/>
            <a:ext cx="7415784" cy="6339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 add motivation</a:t>
            </a:r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24843831" y="7323580"/>
            <a:ext cx="7415784" cy="633984"/>
          </a:xfrm>
          <a:solidFill>
            <a:srgbClr val="1A2869"/>
          </a:solidFill>
          <a:ln>
            <a:solidFill>
              <a:schemeClr val="tx2"/>
            </a:solidFill>
          </a:ln>
        </p:spPr>
        <p:txBody>
          <a:bodyPr bIns="0" anchor="ctr"/>
          <a:lstStyle>
            <a:lvl1pPr marL="0" indent="0" algn="ctr">
              <a:spcBef>
                <a:spcPts val="0"/>
              </a:spcBef>
              <a:buNone/>
              <a:defRPr sz="42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defRPr b="1">
                <a:solidFill>
                  <a:schemeClr val="bg1"/>
                </a:solidFill>
              </a:defRPr>
            </a:lvl2pPr>
            <a:lvl3pPr algn="ctr">
              <a:defRPr b="1">
                <a:solidFill>
                  <a:schemeClr val="bg1"/>
                </a:solidFill>
              </a:defRPr>
            </a:lvl3pPr>
            <a:lvl4pPr algn="ctr">
              <a:defRPr b="1">
                <a:solidFill>
                  <a:schemeClr val="bg1"/>
                </a:solidFill>
              </a:defRPr>
            </a:lvl4pPr>
            <a:lvl5pPr algn="ctr"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methods</a:t>
            </a:r>
          </a:p>
        </p:txBody>
      </p:sp>
      <p:sp>
        <p:nvSpPr>
          <p:cNvPr id="58" name="Picture Placeholder 4"/>
          <p:cNvSpPr>
            <a:spLocks noGrp="1"/>
          </p:cNvSpPr>
          <p:nvPr>
            <p:ph type="pic" sz="quarter" idx="46" hasCustomPrompt="1"/>
          </p:nvPr>
        </p:nvSpPr>
        <p:spPr>
          <a:xfrm>
            <a:off x="17144447" y="28087325"/>
            <a:ext cx="7154104" cy="524958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  <p:sp>
        <p:nvSpPr>
          <p:cNvPr id="59" name="Picture Placeholder 4"/>
          <p:cNvSpPr>
            <a:spLocks noGrp="1"/>
          </p:cNvSpPr>
          <p:nvPr>
            <p:ph type="pic" sz="quarter" idx="47" hasCustomPrompt="1"/>
          </p:nvPr>
        </p:nvSpPr>
        <p:spPr>
          <a:xfrm>
            <a:off x="24764203" y="28087325"/>
            <a:ext cx="7154104" cy="524958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0476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7" y="1757687"/>
            <a:ext cx="30142443" cy="53052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in all caps</a:t>
            </a:r>
            <a:br>
              <a:rPr lang="en-US"/>
            </a:br>
            <a:r>
              <a:rPr lang="en-US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7" y="10879970"/>
            <a:ext cx="30142443" cy="28305761"/>
          </a:xfrm>
          <a:prstGeom prst="rect">
            <a:avLst/>
          </a:prstGeom>
        </p:spPr>
        <p:txBody>
          <a:bodyPr vert="horz" lIns="0" tIns="0" rIns="0" bIns="162526" rtlCol="0">
            <a:noAutofit/>
          </a:bodyPr>
          <a:lstStyle/>
          <a:p>
            <a:pPr lvl="0"/>
            <a:r>
              <a:rPr lang="en-US"/>
              <a:t>Click to add 1st-level bullet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0A3DE-EDB8-B841-8F0D-18724DA7E9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53814" y="42122873"/>
            <a:ext cx="3334556" cy="79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6" r:id="rId2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hf hdr="0" ftr="0" dt="0"/>
  <p:txStyles>
    <p:titleStyle>
      <a:lvl1pPr algn="l" defTabSz="1625279" rtl="0" eaLnBrk="1" latinLnBrk="0" hangingPunct="1">
        <a:lnSpc>
          <a:spcPct val="95000"/>
        </a:lnSpc>
        <a:spcBef>
          <a:spcPct val="0"/>
        </a:spcBef>
        <a:buNone/>
        <a:defRPr sz="10000" b="1" i="0" kern="1200" cap="all" baseline="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615126" indent="-615126" algn="l" defTabSz="1625279" rtl="0" eaLnBrk="1" latinLnBrk="0" hangingPunct="1">
        <a:spcBef>
          <a:spcPts val="2130"/>
        </a:spcBef>
        <a:spcAft>
          <a:spcPts val="0"/>
        </a:spcAft>
        <a:buFont typeface="Wingdings" pitchFamily="2" charset="2"/>
        <a:buChar char="§"/>
        <a:defRPr sz="4600" kern="1200" baseline="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851008" indent="-840855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4600" kern="120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2855517" indent="-665914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4600" kern="120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3865673" indent="-609479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4300" kern="120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4875826" indent="-609479" algn="l" defTabSz="1625279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4300" kern="1200">
          <a:solidFill>
            <a:schemeClr val="tx1">
              <a:lumMod val="50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939020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6pPr>
      <a:lvl7pPr marL="10564295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7pPr>
      <a:lvl8pPr marL="12189574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8pPr>
      <a:lvl9pPr marL="13814849" indent="-812636" algn="l" defTabSz="1625279" rtl="0" eaLnBrk="1" latinLnBrk="0" hangingPunct="1">
        <a:spcBef>
          <a:spcPct val="20000"/>
        </a:spcBef>
        <a:buFont typeface="Arial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625279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250554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4875826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501105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2638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751659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376934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3002210" algn="l" defTabSz="1625279" rtl="0" eaLnBrk="1" latinLnBrk="0" hangingPunct="1"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71"/>
          </p:nvPr>
        </p:nvSpPr>
        <p:spPr>
          <a:xfrm>
            <a:off x="16641142" y="36190133"/>
            <a:ext cx="15581375" cy="4743399"/>
          </a:xfrm>
        </p:spPr>
        <p:txBody>
          <a:bodyPr vert="horz" lIns="256002" tIns="768008" rIns="256002" bIns="256002" rtlCol="0" anchor="t">
            <a:noAutofit/>
          </a:bodyPr>
          <a:lstStyle/>
          <a:p>
            <a:pPr marL="347345" indent="-347345"/>
            <a:r>
              <a:rPr lang="en-US">
                <a:latin typeface="Calibri"/>
                <a:cs typeface="Calibri"/>
              </a:rPr>
              <a:t>V. Sulzer, S.G. Marquis, R. Timms, M. Robinson and S.J. Chapman. Python Battery Mathematical Modelling (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). </a:t>
            </a:r>
            <a:r>
              <a:rPr lang="en-US" i="1">
                <a:latin typeface="Calibri"/>
                <a:cs typeface="Calibri"/>
              </a:rPr>
              <a:t>Submitted to Journal of Open Research Software.</a:t>
            </a:r>
            <a:endParaRPr lang="en-US"/>
          </a:p>
          <a:p>
            <a:pPr marL="347345" indent="-347345"/>
            <a:r>
              <a:rPr lang="en-US">
                <a:latin typeface="Calibri"/>
                <a:cs typeface="Calibri"/>
              </a:rPr>
              <a:t>S.G. Marquis, V. Sulzer, R. Timms, C.P. Please, and S.J. Chapman. An asymptotic derivation of a single particle model with electrolyte. </a:t>
            </a:r>
            <a:r>
              <a:rPr lang="en-US" i="1">
                <a:latin typeface="Calibri"/>
                <a:cs typeface="Calibri"/>
              </a:rPr>
              <a:t>Journal of The Electrochemical Society</a:t>
            </a:r>
            <a:r>
              <a:rPr lang="en-US">
                <a:latin typeface="Calibri"/>
                <a:cs typeface="Calibri"/>
              </a:rPr>
              <a:t>, 166(15):A3693–A3706, 2019.</a:t>
            </a:r>
          </a:p>
          <a:p>
            <a:pPr marL="347345" indent="-347345"/>
            <a:r>
              <a:rPr lang="en-US"/>
              <a:t>V. Sulzer, S.J. Chapman, C</a:t>
            </a:r>
            <a:r>
              <a:rPr lang="en-US">
                <a:latin typeface="Calibri"/>
                <a:cs typeface="Calibri"/>
              </a:rPr>
              <a:t>.P. Please, D.A. Howey, and C.W. Monroe. Faster lead-acid battery simulations from porous-electrode theory: II. Asymptotic analysis. </a:t>
            </a:r>
            <a:r>
              <a:rPr lang="en-US" i="1">
                <a:latin typeface="Calibri"/>
                <a:cs typeface="Calibri"/>
              </a:rPr>
              <a:t>Journal of The Electrochemical Society</a:t>
            </a:r>
            <a:r>
              <a:rPr lang="en-US">
                <a:latin typeface="Calibri"/>
                <a:cs typeface="Calibri"/>
              </a:rPr>
              <a:t>, 166(12):A2372–A2382, 2019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68"/>
          </p:nvPr>
        </p:nvSpPr>
        <p:spPr>
          <a:xfrm>
            <a:off x="16649456" y="17257766"/>
            <a:ext cx="15527996" cy="8967987"/>
          </a:xfrm>
        </p:spPr>
        <p:txBody>
          <a:bodyPr vert="horz" lIns="256002" tIns="768008" rIns="256002" bIns="256002" rtlCol="0" anchor="t">
            <a:noAutofit/>
          </a:bodyPr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The inbuilt modelling capabilities of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 includes:</a:t>
            </a:r>
          </a:p>
          <a:p>
            <a:pPr marL="514350" indent="-514350"/>
            <a:r>
              <a:rPr lang="en-US">
                <a:latin typeface="Calibri"/>
                <a:cs typeface="Calibri"/>
              </a:rPr>
              <a:t>Full-order (Doyle-Fuller-Newman) and reduced-order (e.g. Single Particle  Model) lithium-ion battery models</a:t>
            </a:r>
          </a:p>
          <a:p>
            <a:pPr marL="514350" indent="-514350"/>
            <a:r>
              <a:rPr lang="en-US">
                <a:latin typeface="Calibri"/>
                <a:cs typeface="Calibri"/>
              </a:rPr>
              <a:t>Fully-coupled thermal extensions to  these models</a:t>
            </a:r>
            <a:endParaRPr lang="en-US"/>
          </a:p>
          <a:p>
            <a:pPr marL="514350" indent="-514350"/>
            <a:r>
              <a:rPr lang="en-US">
                <a:latin typeface="Calibri"/>
                <a:cs typeface="Calibri"/>
              </a:rPr>
              <a:t>Versions of models in 1D, 2D, and 3D</a:t>
            </a:r>
            <a:endParaRPr lang="en-US"/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Thermal results for an array of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 models of a single-layer pouch cell are shown below. 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67"/>
          </p:nvPr>
        </p:nvSpPr>
        <p:spPr>
          <a:xfrm>
            <a:off x="683867" y="17890981"/>
            <a:ext cx="15483252" cy="7605500"/>
          </a:xfrm>
        </p:spPr>
        <p:txBody>
          <a:bodyPr vert="horz" lIns="256002" tIns="768008" rIns="256002" bIns="256002" rtlCol="0" anchor="t">
            <a:no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457200" indent="-457200"/>
            <a:endParaRPr lang="en-US">
              <a:latin typeface="Calibri"/>
              <a:cs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65"/>
          </p:nvPr>
        </p:nvSpPr>
        <p:spPr>
          <a:xfrm>
            <a:off x="16705321" y="7315200"/>
            <a:ext cx="15496194" cy="9597831"/>
          </a:xfrm>
        </p:spPr>
        <p:txBody>
          <a:bodyPr vert="horz" lIns="256002" tIns="768008" rIns="256002" bIns="256002" rtlCol="0" anchor="t">
            <a:noAutofit/>
          </a:bodyPr>
          <a:lstStyle/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Just like other python packages,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 can be easily installed on </a:t>
            </a:r>
            <a:r>
              <a:rPr lang="en-US" b="1">
                <a:latin typeface="Calibri"/>
                <a:cs typeface="Calibri"/>
              </a:rPr>
              <a:t>Windows, Mac, and Linux </a:t>
            </a:r>
            <a:r>
              <a:rPr lang="en-US">
                <a:latin typeface="Calibri"/>
                <a:cs typeface="Calibri"/>
              </a:rPr>
              <a:t>with just one command: </a:t>
            </a:r>
            <a:endParaRPr lang="en-US"/>
          </a:p>
          <a:p>
            <a:pPr marL="0" indent="0">
              <a:buNone/>
            </a:pPr>
            <a:endParaRPr lang="en-US">
              <a:solidFill>
                <a:srgbClr val="23242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pip install </a:t>
            </a:r>
            <a:r>
              <a:rPr lang="en-US" b="1" err="1">
                <a:solidFill>
                  <a:schemeClr val="tx1"/>
                </a:solidFill>
                <a:latin typeface="Calibri"/>
                <a:cs typeface="Calibri"/>
              </a:rPr>
              <a:t>pybamm</a:t>
            </a:r>
            <a:endParaRPr lang="en-US" b="1">
              <a:solidFill>
                <a:schemeClr val="tx1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en-US" b="1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With just 5 lines of python code, we can run, solve, and plot the results for a 1C discharge of the classical Doyle-Fuller-Newman Model:</a:t>
            </a:r>
            <a:endParaRPr lang="en-US"/>
          </a:p>
          <a:p>
            <a:pPr marL="0" indent="0">
              <a:buNone/>
            </a:pPr>
            <a:endParaRPr lang="en-US">
              <a:latin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import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alibri"/>
                <a:cs typeface="Calibri"/>
              </a:rPr>
              <a:t>pybamm</a:t>
            </a:r>
            <a:endParaRPr lang="en-US" b="1">
              <a:solidFill>
                <a:schemeClr val="tx1"/>
              </a:solidFill>
              <a:latin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b="1">
                <a:latin typeface="Calibri"/>
                <a:cs typeface="Calibri"/>
              </a:rPr>
              <a:t> 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=</a:t>
            </a:r>
            <a:r>
              <a:rPr lang="en-US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alibri"/>
                <a:cs typeface="Calibri"/>
              </a:rPr>
              <a:t>pybamm.lithium_ion.</a:t>
            </a:r>
            <a:r>
              <a:rPr lang="en-US" b="1" err="1">
                <a:solidFill>
                  <a:schemeClr val="accent1"/>
                </a:solidFill>
                <a:latin typeface="Calibri"/>
                <a:cs typeface="Calibri"/>
              </a:rPr>
              <a:t>DFN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()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 sim</a:t>
            </a:r>
            <a:r>
              <a:rPr lang="en-US" b="1">
                <a:solidFill>
                  <a:schemeClr val="accent6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=</a:t>
            </a:r>
            <a:r>
              <a:rPr lang="en-US" b="1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b="1" err="1">
                <a:solidFill>
                  <a:schemeClr val="tx1"/>
                </a:solidFill>
                <a:latin typeface="Calibri"/>
                <a:cs typeface="Calibri"/>
              </a:rPr>
              <a:t>pybamm.</a:t>
            </a:r>
            <a:r>
              <a:rPr lang="en-US" b="1" err="1">
                <a:solidFill>
                  <a:schemeClr val="accent1"/>
                </a:solidFill>
                <a:latin typeface="Calibri"/>
                <a:cs typeface="Calibri"/>
              </a:rPr>
              <a:t>Simulation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(model)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 sim.</a:t>
            </a:r>
            <a:r>
              <a:rPr lang="en-US" b="1">
                <a:solidFill>
                  <a:schemeClr val="accent1"/>
                </a:solidFill>
                <a:latin typeface="Calibri"/>
                <a:cs typeface="Calibri"/>
              </a:rPr>
              <a:t>solve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()</a:t>
            </a:r>
            <a:endParaRPr lang="en-US" b="1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 sim.</a:t>
            </a:r>
            <a:r>
              <a:rPr lang="en-US" b="1">
                <a:solidFill>
                  <a:schemeClr val="accent1"/>
                </a:solidFill>
                <a:latin typeface="Calibri"/>
                <a:cs typeface="Calibri"/>
              </a:rPr>
              <a:t>plot</a:t>
            </a:r>
            <a:r>
              <a:rPr lang="en-US" b="1">
                <a:solidFill>
                  <a:schemeClr val="tx1"/>
                </a:solidFill>
                <a:latin typeface="Calibri"/>
                <a:cs typeface="Calibri"/>
              </a:rPr>
              <a:t>()</a:t>
            </a:r>
            <a:endParaRPr lang="en-US" b="1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en-US" b="1"/>
          </a:p>
          <a:p>
            <a:pPr marL="0" indent="0">
              <a:buNone/>
            </a:pPr>
            <a:endParaRPr lang="en-US" b="1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382919" y="599266"/>
            <a:ext cx="30886837" cy="3030982"/>
          </a:xfrm>
        </p:spPr>
        <p:txBody>
          <a:bodyPr/>
          <a:lstStyle/>
          <a:p>
            <a:r>
              <a:rPr lang="en-US" cap="none">
                <a:latin typeface="Calibri"/>
                <a:ea typeface="ＭＳ Ｐゴシック"/>
                <a:cs typeface="Calibri"/>
              </a:rPr>
              <a:t>PyBaMM - Python Battery Mathematical Modelling</a:t>
            </a:r>
            <a:br>
              <a:rPr lang="en-US" cap="none">
                <a:latin typeface="Calibri"/>
                <a:ea typeface="ＭＳ Ｐゴシック"/>
                <a:cs typeface="Calibri"/>
              </a:rPr>
            </a:br>
            <a:endParaRPr lang="en-US" cap="none">
              <a:latin typeface="Calibri"/>
              <a:ea typeface="ＭＳ Ｐゴシック"/>
              <a:cs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333042" y="2565613"/>
            <a:ext cx="30917173" cy="1952846"/>
          </a:xfrm>
        </p:spPr>
        <p:txBody>
          <a:bodyPr vert="horz" lIns="0" tIns="0" rIns="0" bIns="162526" rtlCol="0" anchor="t">
            <a:noAutofit/>
          </a:bodyPr>
          <a:lstStyle/>
          <a:p>
            <a:r>
              <a:rPr lang="en-US">
                <a:latin typeface="Calibri"/>
                <a:cs typeface="Calibri"/>
              </a:rPr>
              <a:t>A flexible, open-source python package for development, comparison, and fast solutions of physics-based battery models.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1331120" y="5720365"/>
            <a:ext cx="30616332" cy="706872"/>
          </a:xfrm>
        </p:spPr>
        <p:txBody>
          <a:bodyPr/>
          <a:lstStyle/>
          <a:p>
            <a:pPr algn="ctr"/>
            <a:r>
              <a:rPr lang="en-US" sz="4000">
                <a:latin typeface="Calibri"/>
                <a:cs typeface="Calibri"/>
              </a:rPr>
              <a:t>Valentin Sulzer, Scott G Marquis, Robert Timms, Tom Tranter, </a:t>
            </a:r>
            <a:endParaRPr lang="en-US" sz="4000"/>
          </a:p>
          <a:p>
            <a:pPr algn="ctr"/>
            <a:r>
              <a:rPr lang="en-US" sz="4000">
                <a:latin typeface="Calibri"/>
                <a:cs typeface="Calibri"/>
              </a:rPr>
              <a:t>Ferran </a:t>
            </a:r>
            <a:r>
              <a:rPr lang="en-US" sz="4000" err="1">
                <a:latin typeface="Calibri"/>
                <a:cs typeface="Calibri"/>
              </a:rPr>
              <a:t>Brosa</a:t>
            </a:r>
            <a:r>
              <a:rPr lang="en-US" sz="4000">
                <a:latin typeface="Calibri"/>
                <a:cs typeface="Calibri"/>
              </a:rPr>
              <a:t> </a:t>
            </a:r>
            <a:r>
              <a:rPr lang="en-US" sz="4000" err="1">
                <a:latin typeface="Calibri"/>
                <a:cs typeface="Calibri"/>
              </a:rPr>
              <a:t>Planella</a:t>
            </a:r>
            <a:r>
              <a:rPr lang="en-US" sz="4000">
                <a:latin typeface="Calibri"/>
                <a:cs typeface="Calibri"/>
              </a:rPr>
              <a:t>, Jacqueline Edge, Martin Robinson, Thibault </a:t>
            </a:r>
            <a:r>
              <a:rPr lang="en-US" sz="4000" err="1">
                <a:latin typeface="Calibri"/>
                <a:cs typeface="Calibri"/>
              </a:rPr>
              <a:t>Lestang</a:t>
            </a:r>
            <a:r>
              <a:rPr lang="en-US" sz="4000">
                <a:latin typeface="Calibri"/>
                <a:cs typeface="Calibri"/>
              </a:rPr>
              <a:t>, S Jon Chapman</a:t>
            </a:r>
            <a:endParaRPr lang="en-US" sz="4000" baseline="30000"/>
          </a:p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83866" y="7315200"/>
            <a:ext cx="15541606" cy="9982842"/>
          </a:xfrm>
        </p:spPr>
        <p:txBody>
          <a:bodyPr vert="horz" lIns="256002" tIns="768008" rIns="256002" bIns="256002" rtlCol="0" anchor="t">
            <a:noAutofit/>
          </a:bodyPr>
          <a:lstStyle/>
          <a:p>
            <a:pPr marL="0" indent="0" algn="just">
              <a:buNone/>
            </a:pPr>
            <a:r>
              <a:rPr lang="en-US">
                <a:latin typeface="Calibri"/>
                <a:cs typeface="Calibri"/>
              </a:rPr>
              <a:t>As the worldwide battery modelling community grows, there is a clear need for software that uses modern software engineering techniques to facilitate cross-institutional collaboration on battery research. The Python package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 addresses this need by being</a:t>
            </a:r>
            <a:endParaRPr lang="en-US"/>
          </a:p>
          <a:p>
            <a:pPr marL="347345" indent="-347345" algn="just"/>
            <a:r>
              <a:rPr lang="en-US">
                <a:latin typeface="Calibri"/>
                <a:cs typeface="Calibri"/>
              </a:rPr>
              <a:t> Open-source and freely available</a:t>
            </a:r>
            <a:endParaRPr lang="en-US"/>
          </a:p>
          <a:p>
            <a:pPr marL="457200" indent="-457200" algn="just"/>
            <a:r>
              <a:rPr lang="en-US">
                <a:latin typeface="Calibri"/>
                <a:cs typeface="Calibri"/>
              </a:rPr>
              <a:t>Flexible with a modular design</a:t>
            </a:r>
          </a:p>
          <a:p>
            <a:pPr marL="457200" indent="-457200" algn="just"/>
            <a:r>
              <a:rPr lang="en-US">
                <a:latin typeface="Calibri"/>
                <a:cs typeface="Calibri"/>
              </a:rPr>
              <a:t>Well-tested by employing test-driven software development practices</a:t>
            </a:r>
          </a:p>
          <a:p>
            <a:pPr marL="457200" indent="-457200" algn="just"/>
            <a:endParaRPr lang="en-US">
              <a:latin typeface="Calibri"/>
              <a:cs typeface="Calibri"/>
            </a:endParaRPr>
          </a:p>
          <a:p>
            <a:pPr marL="0" indent="0" algn="just">
              <a:buNone/>
            </a:pP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 allows users to easily:</a:t>
            </a:r>
          </a:p>
          <a:p>
            <a:pPr marL="347345" indent="-347345" algn="just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Change model parameters</a:t>
            </a:r>
          </a:p>
          <a:p>
            <a:pPr marL="347345" indent="-347345" algn="just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Run drive cycles/standard experimental routines (CCCV, GITT, </a:t>
            </a:r>
            <a:r>
              <a:rPr lang="en-US" err="1">
                <a:latin typeface="Calibri"/>
                <a:cs typeface="Calibri"/>
              </a:rPr>
              <a:t>etc</a:t>
            </a:r>
            <a:r>
              <a:rPr lang="en-US">
                <a:latin typeface="Calibri"/>
                <a:cs typeface="Calibri"/>
              </a:rPr>
              <a:t>)</a:t>
            </a:r>
          </a:p>
          <a:p>
            <a:pPr marL="347345" indent="-347345" algn="just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Add additional physics (model equations entered symbolically)</a:t>
            </a:r>
          </a:p>
          <a:p>
            <a:pPr marL="347345" indent="-347345" algn="just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Choose from several state-of-the-art numerical solution methods (with access to analytic Jacobians)</a:t>
            </a:r>
          </a:p>
          <a:p>
            <a:pPr marL="347345" indent="-347345" algn="just">
              <a:buFont typeface="Wingdings"/>
              <a:buChar char="§"/>
            </a:pPr>
            <a:r>
              <a:rPr lang="en-US">
                <a:latin typeface="Calibri"/>
                <a:cs typeface="Calibri"/>
              </a:rPr>
              <a:t>Achieve fast simulation times (Doyle-Fuller-Newman model with ~10</a:t>
            </a:r>
            <a:r>
              <a:rPr lang="en-US" baseline="30000">
                <a:latin typeface="Calibri"/>
                <a:cs typeface="Calibri"/>
              </a:rPr>
              <a:t>5</a:t>
            </a:r>
            <a:r>
              <a:rPr lang="en-US">
                <a:latin typeface="Calibri"/>
                <a:cs typeface="Calibri"/>
              </a:rPr>
              <a:t> states solved in</a:t>
            </a:r>
            <a:r>
              <a:rPr lang="en-US" b="1">
                <a:latin typeface="Calibri"/>
                <a:cs typeface="Calibri"/>
              </a:rPr>
              <a:t> under one second </a:t>
            </a:r>
            <a:r>
              <a:rPr lang="en-US">
                <a:latin typeface="Calibri"/>
                <a:cs typeface="Calibri"/>
              </a:rPr>
              <a:t>for a 1C constant current discharge)</a:t>
            </a:r>
          </a:p>
          <a:p>
            <a:pPr marL="347345" indent="-347345" algn="just">
              <a:buFont typeface="Wingdings"/>
              <a:buChar char="§"/>
            </a:pPr>
            <a:endParaRPr lang="en-US" b="1"/>
          </a:p>
          <a:p>
            <a:pPr marL="347345" indent="-347345" algn="just">
              <a:buFont typeface="Wingdings"/>
            </a:pPr>
            <a:endParaRPr lang="en-US"/>
          </a:p>
        </p:txBody>
      </p:sp>
      <p:pic>
        <p:nvPicPr>
          <p:cNvPr id="28" name="Picture 28" descr="A close up of a map&#10;&#10;Description generated with high confidence">
            <a:extLst>
              <a:ext uri="{FF2B5EF4-FFF2-40B4-BE49-F238E27FC236}">
                <a16:creationId xmlns:a16="http://schemas.microsoft.com/office/drawing/2014/main" id="{D41B5605-5FF0-40F3-82DB-A4DFBBF98BF3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2"/>
          <a:srcRect t="506" b="506"/>
          <a:stretch/>
        </p:blipFill>
        <p:spPr>
          <a:xfrm>
            <a:off x="24196624" y="12022918"/>
            <a:ext cx="7466706" cy="4265257"/>
          </a:xfrm>
        </p:spPr>
      </p:pic>
      <p:sp>
        <p:nvSpPr>
          <p:cNvPr id="53" name="Text Placeholder 52"/>
          <p:cNvSpPr>
            <a:spLocks noGrp="1"/>
          </p:cNvSpPr>
          <p:nvPr>
            <p:ph type="body" sz="quarter" idx="57"/>
          </p:nvPr>
        </p:nvSpPr>
        <p:spPr>
          <a:xfrm>
            <a:off x="16639286" y="36306831"/>
            <a:ext cx="10094976" cy="519404"/>
          </a:xfrm>
        </p:spPr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1"/>
          </p:nvPr>
        </p:nvSpPr>
        <p:spPr>
          <a:xfrm>
            <a:off x="683867" y="31976651"/>
            <a:ext cx="15425928" cy="731520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Custom Experimental Procedures</a:t>
            </a:r>
            <a:endParaRPr lang="en-US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2"/>
          </p:nvPr>
        </p:nvSpPr>
        <p:spPr>
          <a:xfrm>
            <a:off x="16670787" y="26799235"/>
            <a:ext cx="15462504" cy="731520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Modelling of </a:t>
            </a:r>
            <a:r>
              <a:rPr lang="en-US" err="1">
                <a:latin typeface="Calibri"/>
                <a:cs typeface="Calibri"/>
              </a:rPr>
              <a:t>JellyRoll</a:t>
            </a:r>
            <a:r>
              <a:rPr lang="en-US">
                <a:latin typeface="Calibri"/>
                <a:cs typeface="Calibri"/>
              </a:rPr>
              <a:t> Cells</a:t>
            </a:r>
            <a:endParaRPr lang="en-US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/>
              <a:t>abstract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53"/>
          </p:nvPr>
        </p:nvSpPr>
        <p:spPr>
          <a:xfrm>
            <a:off x="16705322" y="7323580"/>
            <a:ext cx="15472130" cy="731520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Simple Installation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3A160C7B-0879-4D02-B1FA-5414B59BE33F}"/>
              </a:ext>
            </a:extLst>
          </p:cNvPr>
          <p:cNvSpPr txBox="1">
            <a:spLocks/>
          </p:cNvSpPr>
          <p:nvPr/>
        </p:nvSpPr>
        <p:spPr>
          <a:xfrm>
            <a:off x="16640949" y="17265788"/>
            <a:ext cx="15425928" cy="731520"/>
          </a:xfrm>
          <a:prstGeom prst="rect">
            <a:avLst/>
          </a:prstGeom>
          <a:noFill/>
          <a:ln>
            <a:noFill/>
          </a:ln>
        </p:spPr>
        <p:txBody>
          <a:bodyPr vert="horz" lIns="182880" tIns="0" rIns="0" bIns="0" rtlCol="0" anchor="b" anchorCtr="0">
            <a:noAutofit/>
          </a:bodyPr>
          <a:lstStyle>
            <a:lvl1pPr marL="0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4200" b="1" kern="1200" cap="all" baseline="0">
                <a:solidFill>
                  <a:srgbClr val="1A28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51008" indent="-840855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855517" indent="-665914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865673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4875826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Calibri"/>
              </a:rPr>
              <a:t>Thermal Modelling of Lithium-ion Pouch cells</a:t>
            </a:r>
          </a:p>
        </p:txBody>
      </p: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3E5B752-3454-44D8-88A6-FB3E9823F8F0}"/>
              </a:ext>
            </a:extLst>
          </p:cNvPr>
          <p:cNvSpPr txBox="1">
            <a:spLocks/>
          </p:cNvSpPr>
          <p:nvPr/>
        </p:nvSpPr>
        <p:spPr>
          <a:xfrm>
            <a:off x="16639286" y="26759872"/>
            <a:ext cx="15581283" cy="8972714"/>
          </a:xfrm>
          <a:prstGeom prst="rect">
            <a:avLst/>
          </a:prstGeo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vert="horz" lIns="256002" tIns="768008" rIns="256002" bIns="256002" rtlCol="0" anchor="t">
            <a:noAutofit/>
          </a:bodyPr>
          <a:lstStyle>
            <a:lvl1pPr marL="347663" indent="-347663" algn="l" defTabSz="1625279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 sz="3200" b="0" kern="120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52488" indent="-395288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62063" indent="-288925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717675" indent="-34766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31591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tabLst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>
                <a:latin typeface="Calibri"/>
                <a:cs typeface="Calibri"/>
              </a:rPr>
              <a:t>Tomography images are used to define equivalent circuit models with flexible placement of tabs and heat sources and sinks.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 is coupled with other software to compute equivalent resistances and generate heat sources for electrochemical and thermal analysis.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9F086532-2058-4392-9E94-3AC39F9DD162}"/>
              </a:ext>
            </a:extLst>
          </p:cNvPr>
          <p:cNvSpPr txBox="1">
            <a:spLocks/>
          </p:cNvSpPr>
          <p:nvPr/>
        </p:nvSpPr>
        <p:spPr>
          <a:xfrm>
            <a:off x="691888" y="31928972"/>
            <a:ext cx="15538951" cy="11519853"/>
          </a:xfrm>
          <a:prstGeom prst="rect">
            <a:avLst/>
          </a:prstGeo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vert="horz" lIns="256002" tIns="768008" rIns="256002" bIns="256002" rtlCol="0" anchor="t">
            <a:noAutofit/>
          </a:bodyPr>
          <a:lstStyle>
            <a:lvl1pPr marL="347663" indent="-347663" algn="l" defTabSz="1625279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 sz="3200" b="0" kern="120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52488" indent="-395288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62063" indent="-288925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717675" indent="-34766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31591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tabLst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 allows users to enter custom experimental procedures in text form using the </a:t>
            </a:r>
            <a:r>
              <a:rPr lang="en-US" b="1">
                <a:latin typeface="Calibri"/>
                <a:cs typeface="Calibri"/>
              </a:rPr>
              <a:t>Experiment</a:t>
            </a:r>
            <a:r>
              <a:rPr lang="en-US">
                <a:latin typeface="Calibri"/>
                <a:cs typeface="Calibri"/>
              </a:rPr>
              <a:t> object: </a:t>
            </a:r>
            <a:endParaRPr lang="en-US"/>
          </a:p>
          <a:p>
            <a:pPr marL="0" indent="0">
              <a:buNone/>
            </a:pPr>
            <a:endParaRPr lang="en-US" b="1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800" b="1" err="1">
                <a:solidFill>
                  <a:schemeClr val="tx1"/>
                </a:solidFill>
                <a:latin typeface="Calibri"/>
                <a:cs typeface="Calibri"/>
              </a:rPr>
              <a:t>pybamm.</a:t>
            </a:r>
            <a:r>
              <a:rPr lang="en-US" sz="2800" b="1" err="1">
                <a:solidFill>
                  <a:schemeClr val="accent1"/>
                </a:solidFill>
                <a:latin typeface="Calibri"/>
                <a:cs typeface="Calibri"/>
              </a:rPr>
              <a:t>Experiment</a:t>
            </a: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([</a:t>
            </a:r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"Discharge at C/10 for 13 hours"</a:t>
            </a: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"Rest for 1 hour"</a:t>
            </a: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8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"Charge at 1 A until 4.1 V"</a:t>
            </a:r>
            <a:r>
              <a:rPr lang="en-US" sz="2800" b="1">
                <a:solidFill>
                  <a:schemeClr val="tx1"/>
                </a:solidFill>
                <a:latin typeface="Calibri"/>
                <a:cs typeface="Calibri"/>
              </a:rPr>
              <a:t>])</a:t>
            </a:r>
            <a:endParaRPr lang="en-US" sz="2800" b="1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latin typeface="Calibri"/>
                <a:cs typeface="Calibri"/>
              </a:rPr>
              <a:t>Below, we display the results of running CCCV and GITT routines on the DFN model and using the built-in </a:t>
            </a:r>
            <a:r>
              <a:rPr lang="en-US" err="1">
                <a:latin typeface="Calibri"/>
                <a:cs typeface="Calibri"/>
              </a:rPr>
              <a:t>PyBaMM</a:t>
            </a:r>
            <a:r>
              <a:rPr lang="en-US">
                <a:latin typeface="Calibri"/>
                <a:cs typeface="Calibri"/>
              </a:rPr>
              <a:t> plot function.</a:t>
            </a:r>
            <a:endParaRPr lang="en-US"/>
          </a:p>
        </p:txBody>
      </p:sp>
      <p:sp>
        <p:nvSpPr>
          <p:cNvPr id="45" name="Text Placeholder 46">
            <a:extLst>
              <a:ext uri="{FF2B5EF4-FFF2-40B4-BE49-F238E27FC236}">
                <a16:creationId xmlns:a16="http://schemas.microsoft.com/office/drawing/2014/main" id="{A90D08FB-3A1A-401B-87BC-A8C994D37494}"/>
              </a:ext>
            </a:extLst>
          </p:cNvPr>
          <p:cNvSpPr txBox="1">
            <a:spLocks/>
          </p:cNvSpPr>
          <p:nvPr/>
        </p:nvSpPr>
        <p:spPr>
          <a:xfrm>
            <a:off x="691888" y="17843304"/>
            <a:ext cx="15425928" cy="731520"/>
          </a:xfrm>
          <a:prstGeom prst="rect">
            <a:avLst/>
          </a:prstGeom>
          <a:noFill/>
          <a:ln>
            <a:noFill/>
          </a:ln>
        </p:spPr>
        <p:txBody>
          <a:bodyPr vert="horz" lIns="182880" tIns="0" rIns="0" bIns="0" rtlCol="0" anchor="b" anchorCtr="0">
            <a:noAutofit/>
          </a:bodyPr>
          <a:lstStyle>
            <a:lvl1pPr marL="0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4200" b="1" kern="1200" cap="all" baseline="0">
                <a:solidFill>
                  <a:srgbClr val="1A28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51008" indent="-840855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855517" indent="-665914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865673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4875826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Pipeline</a:t>
            </a:r>
            <a:endParaRPr lang="en-US"/>
          </a:p>
        </p:txBody>
      </p:sp>
      <p:pic>
        <p:nvPicPr>
          <p:cNvPr id="63" name="Picture 63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4F7ED692-D079-46CB-8731-312E7E25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" t="-1256" r="2840"/>
          <a:stretch/>
        </p:blipFill>
        <p:spPr>
          <a:xfrm>
            <a:off x="18698425" y="22039555"/>
            <a:ext cx="13300668" cy="3500954"/>
          </a:xfrm>
          <a:prstGeom prst="rect">
            <a:avLst/>
          </a:prstGeom>
        </p:spPr>
      </p:pic>
      <p:pic>
        <p:nvPicPr>
          <p:cNvPr id="65" name="Picture 6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69AC33-3431-4754-B921-DB523A7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61" y="18347501"/>
            <a:ext cx="6519660" cy="6758221"/>
          </a:xfrm>
          <a:prstGeom prst="rect">
            <a:avLst/>
          </a:prstGeom>
        </p:spPr>
      </p:pic>
      <p:pic>
        <p:nvPicPr>
          <p:cNvPr id="67" name="Picture 67" descr="A close up of a map&#10;&#10;Description generated with high confidence">
            <a:extLst>
              <a:ext uri="{FF2B5EF4-FFF2-40B4-BE49-F238E27FC236}">
                <a16:creationId xmlns:a16="http://schemas.microsoft.com/office/drawing/2014/main" id="{E024BAA4-26F4-4270-82FA-91B187E84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1" y="36891756"/>
            <a:ext cx="7190070" cy="6042506"/>
          </a:xfrm>
          <a:prstGeom prst="rect">
            <a:avLst/>
          </a:prstGeom>
        </p:spPr>
      </p:pic>
      <p:pic>
        <p:nvPicPr>
          <p:cNvPr id="69" name="Picture 6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CDB529-3918-4366-9F90-AC2E99FF5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8653" y="36822302"/>
            <a:ext cx="7854214" cy="6152541"/>
          </a:xfrm>
          <a:prstGeom prst="rect">
            <a:avLst/>
          </a:prstGeom>
        </p:spPr>
      </p:pic>
      <p:pic>
        <p:nvPicPr>
          <p:cNvPr id="25" name="Picture Placeholder 48"/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7" t="6494" r="5639" b="5021"/>
          <a:stretch/>
        </p:blipFill>
        <p:spPr>
          <a:xfrm>
            <a:off x="19103210" y="29574546"/>
            <a:ext cx="2762383" cy="2810085"/>
          </a:xfrm>
          <a:scene3d>
            <a:camera prst="orthographicFront">
              <a:rot lat="10800000" lon="10800000" rev="16200000"/>
            </a:camera>
            <a:lightRig rig="threePt" dir="t"/>
          </a:scene3d>
        </p:spPr>
      </p:pic>
      <p:pic>
        <p:nvPicPr>
          <p:cNvPr id="26" name="Picture Placeholder 44"/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3" t="15732" r="31628" b="15009"/>
          <a:stretch/>
        </p:blipFill>
        <p:spPr>
          <a:xfrm>
            <a:off x="19058121" y="32463978"/>
            <a:ext cx="2829125" cy="28291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9893" y="29718053"/>
            <a:ext cx="10174702" cy="57560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68836" y="33487902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1300 SPMs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052553" y="30017048"/>
            <a:ext cx="16590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18650</a:t>
            </a:r>
          </a:p>
          <a:p>
            <a:r>
              <a:rPr lang="en-GB" sz="32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20 layers</a:t>
            </a:r>
          </a:p>
          <a:p>
            <a:r>
              <a:rPr lang="en-GB" sz="320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2 Tabs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310484" y="31317938"/>
            <a:ext cx="1090694" cy="51005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8310484" y="31150943"/>
            <a:ext cx="2410340" cy="16699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0711" y="18567847"/>
            <a:ext cx="8590297" cy="740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>
                <a:latin typeface="Calibri"/>
                <a:cs typeface="Calibri"/>
              </a:rPr>
              <a:t>By employing a pipeline process, </a:t>
            </a:r>
            <a:r>
              <a:rPr lang="en-US" sz="3200" err="1">
                <a:latin typeface="Calibri"/>
                <a:cs typeface="Calibri"/>
              </a:rPr>
              <a:t>PyBaMM</a:t>
            </a:r>
            <a:r>
              <a:rPr lang="en-US" sz="3200">
                <a:latin typeface="Calibri"/>
                <a:cs typeface="Calibri"/>
              </a:rPr>
              <a:t> separates the statement of model equations, from the inputted parameters, choice of spatial discretization, and choice of time solver. </a:t>
            </a:r>
            <a:r>
              <a:rPr lang="en-US" sz="3200">
                <a:latin typeface="Calibri"/>
                <a:cs typeface="Arial"/>
              </a:rPr>
              <a:t>This modular approach allows: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marL="457200" indent="-457200">
              <a:lnSpc>
                <a:spcPct val="95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3200">
                <a:latin typeface="Calibri"/>
                <a:cs typeface="Arial"/>
              </a:rPr>
              <a:t>Model equations to be easily changed to account for new physics 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marL="457200" indent="-457200">
              <a:lnSpc>
                <a:spcPct val="95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3200">
                <a:latin typeface="Calibri"/>
                <a:cs typeface="Arial"/>
              </a:rPr>
              <a:t>Adjoints to be calculated for parameter estimation routines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marL="457200" indent="-457200">
              <a:lnSpc>
                <a:spcPct val="95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3200">
                <a:latin typeface="Calibri"/>
                <a:cs typeface="Arial"/>
              </a:rPr>
              <a:t>Spatial </a:t>
            </a:r>
            <a:r>
              <a:rPr lang="en-US" sz="3200" err="1">
                <a:latin typeface="Calibri"/>
                <a:cs typeface="Arial"/>
              </a:rPr>
              <a:t>discretizations</a:t>
            </a:r>
            <a:r>
              <a:rPr lang="en-US" sz="3200">
                <a:latin typeface="Calibri"/>
                <a:cs typeface="Arial"/>
              </a:rPr>
              <a:t> to be switched in/out without having to rewrite the model</a:t>
            </a:r>
            <a:endParaRPr lang="en-US" sz="3200">
              <a:latin typeface="Calibri"/>
              <a:ea typeface="+mn-lt"/>
              <a:cs typeface="+mn-lt"/>
            </a:endParaRPr>
          </a:p>
          <a:p>
            <a:pPr marL="457200" indent="-457200">
              <a:lnSpc>
                <a:spcPct val="95000"/>
              </a:lnSpc>
              <a:spcBef>
                <a:spcPts val="1200"/>
              </a:spcBef>
              <a:buFont typeface="Arial,Sans-Serif"/>
              <a:buChar char="•"/>
            </a:pPr>
            <a:r>
              <a:rPr lang="en-US" sz="3200">
                <a:latin typeface="Calibri"/>
                <a:cs typeface="Arial"/>
              </a:rPr>
              <a:t>Multiple time solvers to be interfaced to in a common manner</a:t>
            </a:r>
            <a:endParaRPr lang="en-US" sz="3200">
              <a:latin typeface="Calibri"/>
              <a:ea typeface="+mn-lt"/>
              <a:cs typeface="+mn-lt"/>
            </a:endParaRPr>
          </a:p>
          <a:p>
            <a:endParaRPr lang="en-GB" sz="3200">
              <a:latin typeface="Calibri"/>
              <a:cs typeface="Arial"/>
            </a:endParaRPr>
          </a:p>
        </p:txBody>
      </p:sp>
      <p:pic>
        <p:nvPicPr>
          <p:cNvPr id="59" name="Picture 5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7303876-2D61-4AE5-B169-3E0B5CDABA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76" t="-95" r="77853" b="2922"/>
          <a:stretch/>
        </p:blipFill>
        <p:spPr>
          <a:xfrm>
            <a:off x="16717807" y="21955597"/>
            <a:ext cx="2359206" cy="4250762"/>
          </a:xfrm>
          <a:prstGeom prst="rect">
            <a:avLst/>
          </a:prstGeom>
        </p:spPr>
      </p:pic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BB055AE5-B6DF-4CA1-AFE9-4DFBEAAB96CF}"/>
              </a:ext>
            </a:extLst>
          </p:cNvPr>
          <p:cNvSpPr txBox="1">
            <a:spLocks/>
          </p:cNvSpPr>
          <p:nvPr/>
        </p:nvSpPr>
        <p:spPr>
          <a:xfrm>
            <a:off x="664037" y="25802026"/>
            <a:ext cx="15538951" cy="5699256"/>
          </a:xfrm>
          <a:prstGeom prst="rect">
            <a:avLst/>
          </a:prstGeom>
          <a:ln w="3175" cmpd="sng">
            <a:solidFill>
              <a:schemeClr val="tx1">
                <a:lumMod val="40000"/>
                <a:lumOff val="60000"/>
              </a:schemeClr>
            </a:solidFill>
          </a:ln>
        </p:spPr>
        <p:txBody>
          <a:bodyPr vert="horz" lIns="256002" tIns="768008" rIns="256002" bIns="256002" rtlCol="0" anchor="t">
            <a:noAutofit/>
          </a:bodyPr>
          <a:lstStyle>
            <a:lvl1pPr marL="347663" indent="-347663" algn="l" defTabSz="1625279" rtl="0" eaLnBrk="1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 sz="3200" b="0" kern="1200" baseline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852488" indent="-395288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262063" indent="-288925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717675" indent="-34766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−"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315913" algn="l" defTabSz="1625279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tabLst/>
              <a:defRPr sz="3200" kern="120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36" name="Text Placeholder 46">
            <a:extLst>
              <a:ext uri="{FF2B5EF4-FFF2-40B4-BE49-F238E27FC236}">
                <a16:creationId xmlns:a16="http://schemas.microsoft.com/office/drawing/2014/main" id="{36133D19-AB00-4958-A8C6-737E407571A3}"/>
              </a:ext>
            </a:extLst>
          </p:cNvPr>
          <p:cNvSpPr txBox="1">
            <a:spLocks/>
          </p:cNvSpPr>
          <p:nvPr/>
        </p:nvSpPr>
        <p:spPr>
          <a:xfrm>
            <a:off x="775437" y="25864030"/>
            <a:ext cx="15425928" cy="731520"/>
          </a:xfrm>
          <a:prstGeom prst="rect">
            <a:avLst/>
          </a:prstGeom>
          <a:noFill/>
          <a:ln>
            <a:noFill/>
          </a:ln>
        </p:spPr>
        <p:txBody>
          <a:bodyPr vert="horz" lIns="182880" tIns="0" rIns="0" bIns="0" rtlCol="0" anchor="b" anchorCtr="0">
            <a:noAutofit/>
          </a:bodyPr>
          <a:lstStyle>
            <a:lvl1pPr marL="0" indent="0" algn="l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4200" b="1" kern="1200" cap="all" baseline="0">
                <a:solidFill>
                  <a:srgbClr val="1A286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1851008" indent="-840855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2855517" indent="-665914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46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3865673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4875826" indent="-609479" algn="ctr" defTabSz="1625279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4300" b="1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8939020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564295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89574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814849" indent="-812636" algn="l" defTabSz="1625279" rtl="0" eaLnBrk="1" latinLnBrk="0" hangingPunct="1">
              <a:spcBef>
                <a:spcPct val="20000"/>
              </a:spcBef>
              <a:buFont typeface="Arial"/>
              <a:buChar char="•"/>
              <a:defRPr sz="7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FAST SOLUTIONS</a:t>
            </a:r>
            <a:endParaRPr lang="en-US"/>
          </a:p>
        </p:txBody>
      </p:sp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77FC558C-1A03-4407-B5A5-D2E1E6EA8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902513"/>
              </p:ext>
            </p:extLst>
          </p:nvPr>
        </p:nvGraphicFramePr>
        <p:xfrm>
          <a:off x="922827" y="27649668"/>
          <a:ext cx="7254249" cy="361589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65175">
                  <a:extLst>
                    <a:ext uri="{9D8B030D-6E8A-4147-A177-3AD203B41FA5}">
                      <a16:colId xmlns:a16="http://schemas.microsoft.com/office/drawing/2014/main" val="2987481443"/>
                    </a:ext>
                  </a:extLst>
                </a:gridCol>
                <a:gridCol w="2070991">
                  <a:extLst>
                    <a:ext uri="{9D8B030D-6E8A-4147-A177-3AD203B41FA5}">
                      <a16:colId xmlns:a16="http://schemas.microsoft.com/office/drawing/2014/main" val="984409247"/>
                    </a:ext>
                  </a:extLst>
                </a:gridCol>
                <a:gridCol w="2418083">
                  <a:extLst>
                    <a:ext uri="{9D8B030D-6E8A-4147-A177-3AD203B41FA5}">
                      <a16:colId xmlns:a16="http://schemas.microsoft.com/office/drawing/2014/main" val="3443138703"/>
                    </a:ext>
                  </a:extLst>
                </a:gridCol>
              </a:tblGrid>
              <a:tr h="6352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Grid points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Time (</a:t>
                      </a:r>
                      <a:r>
                        <a:rPr lang="en-US" sz="3200" err="1"/>
                        <a:t>ms</a:t>
                      </a:r>
                      <a:r>
                        <a:rPr lang="en-US" sz="32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20022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64794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</a:t>
                      </a:r>
                      <a:endParaRPr lang="en-US" sz="32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226413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4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42752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00296"/>
                  </a:ext>
                </a:extLst>
              </a:tr>
              <a:tr h="6641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9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715298"/>
                  </a:ext>
                </a:extLst>
              </a:tr>
            </a:tbl>
          </a:graphicData>
        </a:graphic>
      </p:graphicFrame>
      <p:pic>
        <p:nvPicPr>
          <p:cNvPr id="14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AA80E0-7228-46F0-B566-4CB2ECADA7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99833" y="41749579"/>
            <a:ext cx="1467854" cy="14197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28880-9C0B-4ED7-9E69-EE4038AA856E}"/>
              </a:ext>
            </a:extLst>
          </p:cNvPr>
          <p:cNvSpPr txBox="1"/>
          <p:nvPr/>
        </p:nvSpPr>
        <p:spPr>
          <a:xfrm>
            <a:off x="864852" y="26513225"/>
            <a:ext cx="155691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Calibri"/>
                <a:cs typeface="Calibri"/>
              </a:rPr>
              <a:t>Millisecond</a:t>
            </a:r>
            <a:r>
              <a:rPr lang="en-US" sz="3200">
                <a:latin typeface="Calibri"/>
                <a:cs typeface="Calibri"/>
              </a:rPr>
              <a:t> solve times for a 1C discharge using the </a:t>
            </a:r>
            <a:r>
              <a:rPr lang="en-US" sz="3200" err="1">
                <a:latin typeface="Calibri"/>
                <a:cs typeface="Calibri"/>
              </a:rPr>
              <a:t>CasADi</a:t>
            </a:r>
            <a:r>
              <a:rPr lang="en-US" sz="3200">
                <a:latin typeface="Calibri"/>
                <a:cs typeface="Calibri"/>
              </a:rPr>
              <a:t> solver (n grid points per domain)</a:t>
            </a:r>
          </a:p>
        </p:txBody>
      </p:sp>
      <p:pic>
        <p:nvPicPr>
          <p:cNvPr id="19" name="Picture 19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5178A768-4C7E-4763-97B6-DF3902733E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14595" y="41759605"/>
            <a:ext cx="1447800" cy="1399674"/>
          </a:xfrm>
          <a:prstGeom prst="rect">
            <a:avLst/>
          </a:prstGeom>
        </p:spPr>
      </p:pic>
      <p:pic>
        <p:nvPicPr>
          <p:cNvPr id="21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C4737E-3A41-493C-9C55-DF569B22F2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17200" y="41767989"/>
            <a:ext cx="2165685" cy="1431032"/>
          </a:xfrm>
          <a:prstGeom prst="rect">
            <a:avLst/>
          </a:prstGeom>
        </p:spPr>
      </p:pic>
      <p:pic>
        <p:nvPicPr>
          <p:cNvPr id="23" name="Picture 2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E38E235-96D5-42CD-8179-D7F1DCD847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06947" y="41634430"/>
            <a:ext cx="2743200" cy="1674088"/>
          </a:xfrm>
          <a:prstGeom prst="rect">
            <a:avLst/>
          </a:prstGeom>
        </p:spPr>
      </p:pic>
      <p:pic>
        <p:nvPicPr>
          <p:cNvPr id="27" name="Picture 2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F0555D8D-495C-4A4A-968F-7533473223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333367" y="41753670"/>
            <a:ext cx="2550695" cy="1411545"/>
          </a:xfrm>
          <a:prstGeom prst="rect">
            <a:avLst/>
          </a:prstGeom>
        </p:spPr>
      </p:pic>
      <p:graphicFrame>
        <p:nvGraphicFramePr>
          <p:cNvPr id="42" name="Table 13">
            <a:extLst>
              <a:ext uri="{FF2B5EF4-FFF2-40B4-BE49-F238E27FC236}">
                <a16:creationId xmlns:a16="http://schemas.microsoft.com/office/drawing/2014/main" id="{997B886A-6D8B-4438-9169-66E02AB29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142794"/>
              </p:ext>
            </p:extLst>
          </p:nvPr>
        </p:nvGraphicFramePr>
        <p:xfrm>
          <a:off x="8623036" y="27649668"/>
          <a:ext cx="7254249" cy="361589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65175">
                  <a:extLst>
                    <a:ext uri="{9D8B030D-6E8A-4147-A177-3AD203B41FA5}">
                      <a16:colId xmlns:a16="http://schemas.microsoft.com/office/drawing/2014/main" val="2987481443"/>
                    </a:ext>
                  </a:extLst>
                </a:gridCol>
                <a:gridCol w="2070991">
                  <a:extLst>
                    <a:ext uri="{9D8B030D-6E8A-4147-A177-3AD203B41FA5}">
                      <a16:colId xmlns:a16="http://schemas.microsoft.com/office/drawing/2014/main" val="984409247"/>
                    </a:ext>
                  </a:extLst>
                </a:gridCol>
                <a:gridCol w="2418083">
                  <a:extLst>
                    <a:ext uri="{9D8B030D-6E8A-4147-A177-3AD203B41FA5}">
                      <a16:colId xmlns:a16="http://schemas.microsoft.com/office/drawing/2014/main" val="3443138703"/>
                    </a:ext>
                  </a:extLst>
                </a:gridCol>
              </a:tblGrid>
              <a:tr h="6352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Grid points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Time (</a:t>
                      </a:r>
                      <a:r>
                        <a:rPr lang="en-US" sz="3200" err="1"/>
                        <a:t>ms</a:t>
                      </a:r>
                      <a:r>
                        <a:rPr lang="en-US" sz="32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420022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464794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20</a:t>
                      </a:r>
                      <a:endParaRPr lang="en-US" sz="32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90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226413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3521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250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242752"/>
                  </a:ext>
                </a:extLst>
              </a:tr>
              <a:tr h="577515"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13441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/>
                        <a:t>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400296"/>
                  </a:ext>
                </a:extLst>
              </a:tr>
              <a:tr h="6641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52481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3200"/>
                        <a:t>4010 </a:t>
                      </a:r>
                      <a:endParaRPr lang="en-US" sz="32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71529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A18A4028-B660-4FD2-93E2-2B335424D095}"/>
              </a:ext>
            </a:extLst>
          </p:cNvPr>
          <p:cNvSpPr txBox="1"/>
          <p:nvPr/>
        </p:nvSpPr>
        <p:spPr>
          <a:xfrm>
            <a:off x="887856" y="27074249"/>
            <a:ext cx="71776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Calibri"/>
                <a:cs typeface="Calibri"/>
              </a:rPr>
              <a:t>Single particle model (SPM)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6A22D1-A774-4FA8-B566-8AE6EEC29769}"/>
              </a:ext>
            </a:extLst>
          </p:cNvPr>
          <p:cNvSpPr txBox="1"/>
          <p:nvPr/>
        </p:nvSpPr>
        <p:spPr>
          <a:xfrm>
            <a:off x="8660255" y="27074250"/>
            <a:ext cx="70573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latin typeface="Calibri"/>
                <a:cs typeface="Calibri"/>
              </a:rPr>
              <a:t>Doyle-Fuller-Newman (DFN)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9FD7A-E603-4211-9D24-F87BD33BDBB9}"/>
              </a:ext>
            </a:extLst>
          </p:cNvPr>
          <p:cNvSpPr txBox="1"/>
          <p:nvPr/>
        </p:nvSpPr>
        <p:spPr>
          <a:xfrm>
            <a:off x="24144860" y="16279662"/>
            <a:ext cx="81071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latin typeface="Calibri"/>
                <a:cs typeface="Calibri"/>
              </a:rPr>
              <a:t>Flexible interactive plotting interface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2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*presentation_4x3 1-11-16">
  <a:themeElements>
    <a:clrScheme name="Argonne Scientific Posters">
      <a:dk1>
        <a:srgbClr val="47484A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faultSectionNames xmlns="459e2e5e-59d0-40b8-99ab-77e2cbf4e8e3" xsi:nil="true"/>
    <Invited_Members xmlns="459e2e5e-59d0-40b8-99ab-77e2cbf4e8e3" xsi:nil="true"/>
    <Is_Collaboration_Space_Locked xmlns="459e2e5e-59d0-40b8-99ab-77e2cbf4e8e3" xsi:nil="true"/>
    <CultureName xmlns="459e2e5e-59d0-40b8-99ab-77e2cbf4e8e3" xsi:nil="true"/>
    <Leaders xmlns="459e2e5e-59d0-40b8-99ab-77e2cbf4e8e3">
      <UserInfo>
        <DisplayName/>
        <AccountId xsi:nil="true"/>
        <AccountType/>
      </UserInfo>
    </Leaders>
    <Distribution_Groups xmlns="459e2e5e-59d0-40b8-99ab-77e2cbf4e8e3" xsi:nil="true"/>
    <Self_Registration_Enabled xmlns="459e2e5e-59d0-40b8-99ab-77e2cbf4e8e3" xsi:nil="true"/>
    <Invited_Leaders xmlns="459e2e5e-59d0-40b8-99ab-77e2cbf4e8e3" xsi:nil="true"/>
    <Math_Settings xmlns="459e2e5e-59d0-40b8-99ab-77e2cbf4e8e3" xsi:nil="true"/>
    <Member_Groups xmlns="459e2e5e-59d0-40b8-99ab-77e2cbf4e8e3">
      <UserInfo>
        <DisplayName/>
        <AccountId xsi:nil="true"/>
        <AccountType/>
      </UserInfo>
    </Member_Groups>
    <AppVersion xmlns="459e2e5e-59d0-40b8-99ab-77e2cbf4e8e3" xsi:nil="true"/>
    <TeamsChannelId xmlns="459e2e5e-59d0-40b8-99ab-77e2cbf4e8e3" xsi:nil="true"/>
    <NotebookType xmlns="459e2e5e-59d0-40b8-99ab-77e2cbf4e8e3" xsi:nil="true"/>
    <FolderType xmlns="459e2e5e-59d0-40b8-99ab-77e2cbf4e8e3" xsi:nil="true"/>
    <Templates xmlns="459e2e5e-59d0-40b8-99ab-77e2cbf4e8e3" xsi:nil="true"/>
    <Members xmlns="459e2e5e-59d0-40b8-99ab-77e2cbf4e8e3">
      <UserInfo>
        <DisplayName/>
        <AccountId xsi:nil="true"/>
        <AccountType/>
      </UserInfo>
    </Members>
    <IsNotebookLocked xmlns="459e2e5e-59d0-40b8-99ab-77e2cbf4e8e3" xsi:nil="true"/>
    <LMS_Mappings xmlns="459e2e5e-59d0-40b8-99ab-77e2cbf4e8e3" xsi:nil="true"/>
    <Owner xmlns="459e2e5e-59d0-40b8-99ab-77e2cbf4e8e3">
      <UserInfo>
        <DisplayName/>
        <AccountId xsi:nil="true"/>
        <AccountType/>
      </UserInfo>
    </Owner>
    <Has_Leaders_Only_SectionGroup xmlns="459e2e5e-59d0-40b8-99ab-77e2cbf4e8e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2656A422E11F4CB7271A70685B1A02" ma:contentTypeVersion="29" ma:contentTypeDescription="Create a new document." ma:contentTypeScope="" ma:versionID="eded6b5aa9069a13c6d50f69beba22b9">
  <xsd:schema xmlns:xsd="http://www.w3.org/2001/XMLSchema" xmlns:xs="http://www.w3.org/2001/XMLSchema" xmlns:p="http://schemas.microsoft.com/office/2006/metadata/properties" xmlns:ns2="459e2e5e-59d0-40b8-99ab-77e2cbf4e8e3" targetNamespace="http://schemas.microsoft.com/office/2006/metadata/properties" ma:root="true" ma:fieldsID="3e377d6b7ef0db6a5a85eae975174b71" ns2:_="">
    <xsd:import namespace="459e2e5e-59d0-40b8-99ab-77e2cbf4e8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Location" minOccurs="0"/>
                <xsd:element ref="ns2:Distribution_Groups" minOccurs="0"/>
                <xsd:element ref="ns2:LMS_Mappin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e2e5e-59d0-40b8-99ab-77e2cbf4e8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NotebookType" ma:index="12" nillable="true" ma:displayName="Notebook Type" ma:internalName="NotebookType">
      <xsd:simpleType>
        <xsd:restriction base="dms:Text"/>
      </xsd:simpleType>
    </xsd:element>
    <xsd:element name="FolderType" ma:index="13" nillable="true" ma:displayName="Folder Type" ma:internalName="FolderType">
      <xsd:simpleType>
        <xsd:restriction base="dms:Text"/>
      </xsd:simpleType>
    </xsd:element>
    <xsd:element name="CultureName" ma:index="14" nillable="true" ma:displayName="Culture Name" ma:internalName="CultureName">
      <xsd:simpleType>
        <xsd:restriction base="dms:Text"/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msChannelId" ma:index="16" nillable="true" ma:displayName="Teams Channel Id" ma:internalName="TeamsChannelId">
      <xsd:simpleType>
        <xsd:restriction base="dms:Text"/>
      </xsd:simpleType>
    </xsd:element>
    <xsd:element name="Owner" ma:index="17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8" nillable="true" ma:displayName="Math Settings" ma:internalName="Math_Settings">
      <xsd:simpleType>
        <xsd:restriction base="dms:Text"/>
      </xsd:simpleType>
    </xsd:element>
    <xsd:element name="DefaultSectionNames" ma:index="19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0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1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2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3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24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5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7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Location" ma:index="30" nillable="true" ma:displayName="Location" ma:internalName="MediaServiceLocation" ma:readOnly="true">
      <xsd:simpleType>
        <xsd:restriction base="dms:Text"/>
      </xsd:simpleType>
    </xsd:element>
    <xsd:element name="Distribution_Groups" ma:index="31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2" nillable="true" ma:displayName="LMS Mappings" ma:internalName="LMS_Mappings">
      <xsd:simpleType>
        <xsd:restriction base="dms:Note">
          <xsd:maxLength value="255"/>
        </xsd:restriction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036C6-942D-4A57-B897-3B4A5F4DA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0B497-AFCE-4FAA-9AFA-9E4D36CC1B9B}">
  <ds:schemaRefs>
    <ds:schemaRef ds:uri="459e2e5e-59d0-40b8-99ab-77e2cbf4e8e3"/>
    <ds:schemaRef ds:uri="52ce575b-de54-46ed-bc29-cce6acf670e8"/>
    <ds:schemaRef ds:uri="727f44cf-4a60-404d-bf00-d97b4d28ea9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92A5556-B667-4AE3-AB58-DB6F72F1DA1A}">
  <ds:schemaRefs>
    <ds:schemaRef ds:uri="459e2e5e-59d0-40b8-99ab-77e2cbf4e8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 1-11-16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*presentation_4x3 1-11-16</vt:lpstr>
      <vt:lpstr>PyBaMM - Python Battery Mathematical Modelling </vt:lpstr>
    </vt:vector>
  </TitlesOfParts>
  <Company>M7Graphics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MJ</dc:creator>
  <cp:revision>1</cp:revision>
  <cp:lastPrinted>2016-03-15T21:49:00Z</cp:lastPrinted>
  <dcterms:created xsi:type="dcterms:W3CDTF">2016-01-12T15:59:02Z</dcterms:created>
  <dcterms:modified xsi:type="dcterms:W3CDTF">2020-02-25T17:44:42Z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0x010100042656A422E11F4CB7271A70685B1A02</vt:lpwstr>
  </property>
</Properties>
</file>